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256" r:id="rId5"/>
    <p:sldId id="259" r:id="rId6"/>
    <p:sldId id="306" r:id="rId7"/>
    <p:sldId id="263" r:id="rId8"/>
    <p:sldId id="265" r:id="rId9"/>
    <p:sldId id="267" r:id="rId10"/>
    <p:sldId id="266" r:id="rId11"/>
    <p:sldId id="275" r:id="rId12"/>
    <p:sldId id="276" r:id="rId13"/>
    <p:sldId id="268" r:id="rId14"/>
    <p:sldId id="269" r:id="rId15"/>
    <p:sldId id="270" r:id="rId16"/>
    <p:sldId id="271" r:id="rId17"/>
    <p:sldId id="272" r:id="rId18"/>
    <p:sldId id="291" r:id="rId19"/>
    <p:sldId id="293" r:id="rId20"/>
    <p:sldId id="295" r:id="rId21"/>
    <p:sldId id="273" r:id="rId22"/>
    <p:sldId id="286" r:id="rId23"/>
    <p:sldId id="296" r:id="rId24"/>
    <p:sldId id="284" r:id="rId25"/>
    <p:sldId id="285" r:id="rId26"/>
    <p:sldId id="278" r:id="rId27"/>
    <p:sldId id="279" r:id="rId28"/>
    <p:sldId id="308" r:id="rId29"/>
    <p:sldId id="309" r:id="rId30"/>
    <p:sldId id="310" r:id="rId31"/>
    <p:sldId id="311" r:id="rId32"/>
    <p:sldId id="312" r:id="rId33"/>
    <p:sldId id="290" r:id="rId34"/>
    <p:sldId id="277" r:id="rId35"/>
    <p:sldId id="292" r:id="rId36"/>
    <p:sldId id="281" r:id="rId37"/>
    <p:sldId id="280" r:id="rId38"/>
    <p:sldId id="298" r:id="rId39"/>
    <p:sldId id="303" r:id="rId40"/>
    <p:sldId id="300" r:id="rId41"/>
    <p:sldId id="287" r:id="rId42"/>
    <p:sldId id="301" r:id="rId43"/>
    <p:sldId id="297" r:id="rId44"/>
    <p:sldId id="304" r:id="rId45"/>
    <p:sldId id="307" r:id="rId46"/>
    <p:sldId id="282" r:id="rId47"/>
    <p:sldId id="29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27FCE-BA96-425B-8097-906F66F7D3C4}" v="69" dt="2021-12-14T17:21:53.291"/>
    <p1510:client id="{386C6977-9EFA-4583-8F92-99ACE6F0096F}" v="103" dt="2021-12-07T16:30:20.826"/>
    <p1510:client id="{4A6B6735-F85A-C837-D364-D1B2AEB260E2}" v="147" dt="2023-11-13T16:36:06.904"/>
    <p1510:client id="{588306DD-AE89-4E0F-9BB7-9BE740B2F91D}" v="41" dt="2021-12-07T15:56:37.987"/>
    <p1510:client id="{7F63D371-78F5-4849-A9A0-EE05787DA708}" v="7" dt="2021-12-08T09:24:16.459"/>
    <p1510:client id="{8C2E0858-23CC-A14E-8E4E-E8136CB88727}" v="2990" dt="2023-11-01T12:55:55.825"/>
    <p1510:client id="{D019EB5D-58BA-2781-0FA4-A199F2DCE7A2}" v="1058" dt="2023-11-13T17:49:17.365"/>
    <p1510:client id="{EBA7E2D6-7BF6-23BC-3BB2-80690569B8BE}" v="129" dt="2023-11-13T16:38:20.8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IELIN Lucia" userId="S::lmichiel@ed.ac.uk::25d60082-b225-463e-a225-40b8a8c7c0b5" providerId="AD" clId="Web-{386C6977-9EFA-4583-8F92-99ACE6F0096F}"/>
    <pc:docChg chg="addSld modSld sldOrd">
      <pc:chgData name="MICHIELIN Lucia" userId="S::lmichiel@ed.ac.uk::25d60082-b225-463e-a225-40b8a8c7c0b5" providerId="AD" clId="Web-{386C6977-9EFA-4583-8F92-99ACE6F0096F}" dt="2021-12-07T16:30:17.935" v="71" actId="20577"/>
      <pc:docMkLst>
        <pc:docMk/>
      </pc:docMkLst>
      <pc:sldChg chg="modSp">
        <pc:chgData name="MICHIELIN Lucia" userId="S::lmichiel@ed.ac.uk::25d60082-b225-463e-a225-40b8a8c7c0b5" providerId="AD" clId="Web-{386C6977-9EFA-4583-8F92-99ACE6F0096F}" dt="2021-12-07T16:30:03.966" v="67" actId="20577"/>
        <pc:sldMkLst>
          <pc:docMk/>
          <pc:sldMk cId="2872265872" sldId="292"/>
        </pc:sldMkLst>
        <pc:spChg chg="mod">
          <ac:chgData name="MICHIELIN Lucia" userId="S::lmichiel@ed.ac.uk::25d60082-b225-463e-a225-40b8a8c7c0b5" providerId="AD" clId="Web-{386C6977-9EFA-4583-8F92-99ACE6F0096F}" dt="2021-12-07T16:30:03.966" v="67" actId="20577"/>
          <ac:spMkLst>
            <pc:docMk/>
            <pc:sldMk cId="2872265872" sldId="292"/>
            <ac:spMk id="4" creationId="{00000000-0000-0000-0000-000000000000}"/>
          </ac:spMkLst>
        </pc:spChg>
      </pc:sldChg>
      <pc:sldChg chg="modSp">
        <pc:chgData name="MICHIELIN Lucia" userId="S::lmichiel@ed.ac.uk::25d60082-b225-463e-a225-40b8a8c7c0b5" providerId="AD" clId="Web-{386C6977-9EFA-4583-8F92-99ACE6F0096F}" dt="2021-12-07T16:25:27.427" v="48" actId="20577"/>
        <pc:sldMkLst>
          <pc:docMk/>
          <pc:sldMk cId="4174340541" sldId="293"/>
        </pc:sldMkLst>
        <pc:spChg chg="mod">
          <ac:chgData name="MICHIELIN Lucia" userId="S::lmichiel@ed.ac.uk::25d60082-b225-463e-a225-40b8a8c7c0b5" providerId="AD" clId="Web-{386C6977-9EFA-4583-8F92-99ACE6F0096F}" dt="2021-12-07T16:25:27.427" v="48" actId="20577"/>
          <ac:spMkLst>
            <pc:docMk/>
            <pc:sldMk cId="4174340541" sldId="293"/>
            <ac:spMk id="10" creationId="{00000000-0000-0000-0000-000000000000}"/>
          </ac:spMkLst>
        </pc:spChg>
      </pc:sldChg>
      <pc:sldChg chg="addSp delSp modSp add ord replId">
        <pc:chgData name="MICHIELIN Lucia" userId="S::lmichiel@ed.ac.uk::25d60082-b225-463e-a225-40b8a8c7c0b5" providerId="AD" clId="Web-{386C6977-9EFA-4583-8F92-99ACE6F0096F}" dt="2021-12-07T16:30:17.935" v="71" actId="20577"/>
        <pc:sldMkLst>
          <pc:docMk/>
          <pc:sldMk cId="780790153" sldId="295"/>
        </pc:sldMkLst>
        <pc:spChg chg="del">
          <ac:chgData name="MICHIELIN Lucia" userId="S::lmichiel@ed.ac.uk::25d60082-b225-463e-a225-40b8a8c7c0b5" providerId="AD" clId="Web-{386C6977-9EFA-4583-8F92-99ACE6F0096F}" dt="2021-12-07T16:22:18.655" v="7"/>
          <ac:spMkLst>
            <pc:docMk/>
            <pc:sldMk cId="780790153" sldId="295"/>
            <ac:spMk id="4" creationId="{00000000-0000-0000-0000-000000000000}"/>
          </ac:spMkLst>
        </pc:spChg>
        <pc:spChg chg="del">
          <ac:chgData name="MICHIELIN Lucia" userId="S::lmichiel@ed.ac.uk::25d60082-b225-463e-a225-40b8a8c7c0b5" providerId="AD" clId="Web-{386C6977-9EFA-4583-8F92-99ACE6F0096F}" dt="2021-12-07T16:22:20.265" v="8"/>
          <ac:spMkLst>
            <pc:docMk/>
            <pc:sldMk cId="780790153" sldId="295"/>
            <ac:spMk id="5" creationId="{00000000-0000-0000-0000-000000000000}"/>
          </ac:spMkLst>
        </pc:spChg>
        <pc:spChg chg="add mod">
          <ac:chgData name="MICHIELIN Lucia" userId="S::lmichiel@ed.ac.uk::25d60082-b225-463e-a225-40b8a8c7c0b5" providerId="AD" clId="Web-{386C6977-9EFA-4583-8F92-99ACE6F0096F}" dt="2021-12-07T16:30:17.935" v="71" actId="20577"/>
          <ac:spMkLst>
            <pc:docMk/>
            <pc:sldMk cId="780790153" sldId="295"/>
            <ac:spMk id="9" creationId="{24B80633-FD6E-4BCC-8F03-887D95ACC903}"/>
          </ac:spMkLst>
        </pc:spChg>
      </pc:sldChg>
    </pc:docChg>
  </pc:docChgLst>
  <pc:docChgLst>
    <pc:chgData name="Sarah Van Eyndhoven" userId="S::s1890120@ed.ac.uk::5d8b6439-cd64-480a-a28e-60d090769e31" providerId="AD" clId="Web-{D019EB5D-58BA-2781-0FA4-A199F2DCE7A2}"/>
    <pc:docChg chg="addSld delSld modSld sldOrd">
      <pc:chgData name="Sarah Van Eyndhoven" userId="S::s1890120@ed.ac.uk::5d8b6439-cd64-480a-a28e-60d090769e31" providerId="AD" clId="Web-{D019EB5D-58BA-2781-0FA4-A199F2DCE7A2}" dt="2023-11-13T17:49:17.365" v="672" actId="1076"/>
      <pc:docMkLst>
        <pc:docMk/>
      </pc:docMkLst>
      <pc:sldChg chg="modSp">
        <pc:chgData name="Sarah Van Eyndhoven" userId="S::s1890120@ed.ac.uk::5d8b6439-cd64-480a-a28e-60d090769e31" providerId="AD" clId="Web-{D019EB5D-58BA-2781-0FA4-A199F2DCE7A2}" dt="2023-11-13T17:49:17.365" v="672" actId="1076"/>
        <pc:sldMkLst>
          <pc:docMk/>
          <pc:sldMk cId="641110839" sldId="256"/>
        </pc:sldMkLst>
        <pc:spChg chg="mod">
          <ac:chgData name="Sarah Van Eyndhoven" userId="S::s1890120@ed.ac.uk::5d8b6439-cd64-480a-a28e-60d090769e31" providerId="AD" clId="Web-{D019EB5D-58BA-2781-0FA4-A199F2DCE7A2}" dt="2023-11-13T17:49:17.365" v="672" actId="1076"/>
          <ac:spMkLst>
            <pc:docMk/>
            <pc:sldMk cId="641110839" sldId="256"/>
            <ac:spMk id="2" creationId="{00000000-0000-0000-0000-000000000000}"/>
          </ac:spMkLst>
        </pc:spChg>
      </pc:sldChg>
      <pc:sldChg chg="addSp delSp modSp del mod modClrScheme chgLayout">
        <pc:chgData name="Sarah Van Eyndhoven" userId="S::s1890120@ed.ac.uk::5d8b6439-cd64-480a-a28e-60d090769e31" providerId="AD" clId="Web-{D019EB5D-58BA-2781-0FA4-A199F2DCE7A2}" dt="2023-11-13T17:46:44.892" v="565"/>
        <pc:sldMkLst>
          <pc:docMk/>
          <pc:sldMk cId="2066864674" sldId="262"/>
        </pc:sldMkLst>
        <pc:spChg chg="add del mod ord">
          <ac:chgData name="Sarah Van Eyndhoven" userId="S::s1890120@ed.ac.uk::5d8b6439-cd64-480a-a28e-60d090769e31" providerId="AD" clId="Web-{D019EB5D-58BA-2781-0FA4-A199F2DCE7A2}" dt="2023-11-13T17:40:41.617" v="532"/>
          <ac:spMkLst>
            <pc:docMk/>
            <pc:sldMk cId="2066864674" sldId="262"/>
            <ac:spMk id="3" creationId="{7F5B5FA3-F3ED-FE40-3B34-E87EAB4AA281}"/>
          </ac:spMkLst>
        </pc:spChg>
        <pc:spChg chg="add del mod ord">
          <ac:chgData name="Sarah Van Eyndhoven" userId="S::s1890120@ed.ac.uk::5d8b6439-cd64-480a-a28e-60d090769e31" providerId="AD" clId="Web-{D019EB5D-58BA-2781-0FA4-A199F2DCE7A2}" dt="2023-11-13T17:40:36.226" v="529"/>
          <ac:spMkLst>
            <pc:docMk/>
            <pc:sldMk cId="2066864674" sldId="262"/>
            <ac:spMk id="4" creationId="{9E0CB5A3-26FA-8BFB-AE2E-68654090B3DA}"/>
          </ac:spMkLst>
        </pc:spChg>
        <pc:spChg chg="add del mod ord">
          <ac:chgData name="Sarah Van Eyndhoven" userId="S::s1890120@ed.ac.uk::5d8b6439-cd64-480a-a28e-60d090769e31" providerId="AD" clId="Web-{D019EB5D-58BA-2781-0FA4-A199F2DCE7A2}" dt="2023-11-13T17:40:43.351" v="533"/>
          <ac:spMkLst>
            <pc:docMk/>
            <pc:sldMk cId="2066864674" sldId="262"/>
            <ac:spMk id="5" creationId="{EC82D0DF-E3BB-7330-EA2E-A5277DF842F7}"/>
          </ac:spMkLst>
        </pc:spChg>
        <pc:spChg chg="mod">
          <ac:chgData name="Sarah Van Eyndhoven" userId="S::s1890120@ed.ac.uk::5d8b6439-cd64-480a-a28e-60d090769e31" providerId="AD" clId="Web-{D019EB5D-58BA-2781-0FA4-A199F2DCE7A2}" dt="2023-11-13T17:38:05.488" v="518" actId="20577"/>
          <ac:spMkLst>
            <pc:docMk/>
            <pc:sldMk cId="2066864674" sldId="262"/>
            <ac:spMk id="12" creationId="{FC03360D-BF02-4F4E-9AEC-683F5DC49A88}"/>
          </ac:spMkLst>
        </pc:spChg>
        <pc:picChg chg="add mod">
          <ac:chgData name="Sarah Van Eyndhoven" userId="S::s1890120@ed.ac.uk::5d8b6439-cd64-480a-a28e-60d090769e31" providerId="AD" clId="Web-{D019EB5D-58BA-2781-0FA4-A199F2DCE7A2}" dt="2023-11-13T17:38:40.973" v="527" actId="1076"/>
          <ac:picMkLst>
            <pc:docMk/>
            <pc:sldMk cId="2066864674" sldId="262"/>
            <ac:picMk id="2" creationId="{9BF28A8D-5D92-7186-AEC8-8EC08E2AC3B5}"/>
          </ac:picMkLst>
        </pc:picChg>
        <pc:picChg chg="add mod">
          <ac:chgData name="Sarah Van Eyndhoven" userId="S::s1890120@ed.ac.uk::5d8b6439-cd64-480a-a28e-60d090769e31" providerId="AD" clId="Web-{D019EB5D-58BA-2781-0FA4-A199F2DCE7A2}" dt="2023-11-13T17:41:28.680" v="538" actId="14100"/>
          <ac:picMkLst>
            <pc:docMk/>
            <pc:sldMk cId="2066864674" sldId="262"/>
            <ac:picMk id="6" creationId="{4B971BC7-D27B-49F8-A00A-11BD24F194FE}"/>
          </ac:picMkLst>
        </pc:picChg>
        <pc:picChg chg="add mod">
          <ac:chgData name="Sarah Van Eyndhoven" userId="S::s1890120@ed.ac.uk::5d8b6439-cd64-480a-a28e-60d090769e31" providerId="AD" clId="Web-{D019EB5D-58BA-2781-0FA4-A199F2DCE7A2}" dt="2023-11-13T17:41:38.478" v="542" actId="14100"/>
          <ac:picMkLst>
            <pc:docMk/>
            <pc:sldMk cId="2066864674" sldId="262"/>
            <ac:picMk id="7" creationId="{34ABFDE2-47D0-C2A4-A642-B81AD0C1D66E}"/>
          </ac:picMkLst>
        </pc:picChg>
        <pc:picChg chg="add mod">
          <ac:chgData name="Sarah Van Eyndhoven" userId="S::s1890120@ed.ac.uk::5d8b6439-cd64-480a-a28e-60d090769e31" providerId="AD" clId="Web-{D019EB5D-58BA-2781-0FA4-A199F2DCE7A2}" dt="2023-11-13T17:42:18.807" v="547" actId="1076"/>
          <ac:picMkLst>
            <pc:docMk/>
            <pc:sldMk cId="2066864674" sldId="262"/>
            <ac:picMk id="8" creationId="{B53262DB-A4C9-0863-FA85-21D6EA6D1FA1}"/>
          </ac:picMkLst>
        </pc:picChg>
        <pc:picChg chg="del">
          <ac:chgData name="Sarah Van Eyndhoven" userId="S::s1890120@ed.ac.uk::5d8b6439-cd64-480a-a28e-60d090769e31" providerId="AD" clId="Web-{D019EB5D-58BA-2781-0FA4-A199F2DCE7A2}" dt="2023-11-13T17:38:10.347" v="523"/>
          <ac:picMkLst>
            <pc:docMk/>
            <pc:sldMk cId="2066864674" sldId="262"/>
            <ac:picMk id="14" creationId="{19AFFDB5-AA77-47D8-9A7B-5174E53EB52C}"/>
          </ac:picMkLst>
        </pc:picChg>
        <pc:picChg chg="del">
          <ac:chgData name="Sarah Van Eyndhoven" userId="S::s1890120@ed.ac.uk::5d8b6439-cd64-480a-a28e-60d090769e31" providerId="AD" clId="Web-{D019EB5D-58BA-2781-0FA4-A199F2DCE7A2}" dt="2023-11-13T17:38:09.644" v="522"/>
          <ac:picMkLst>
            <pc:docMk/>
            <pc:sldMk cId="2066864674" sldId="262"/>
            <ac:picMk id="15" creationId="{DB6B0BA3-1A02-47E1-B887-AAEFAFA201BB}"/>
          </ac:picMkLst>
        </pc:picChg>
        <pc:picChg chg="del mod">
          <ac:chgData name="Sarah Van Eyndhoven" userId="S::s1890120@ed.ac.uk::5d8b6439-cd64-480a-a28e-60d090769e31" providerId="AD" clId="Web-{D019EB5D-58BA-2781-0FA4-A199F2DCE7A2}" dt="2023-11-13T17:38:08.066" v="520"/>
          <ac:picMkLst>
            <pc:docMk/>
            <pc:sldMk cId="2066864674" sldId="262"/>
            <ac:picMk id="16" creationId="{00000000-0000-0000-0000-000000000000}"/>
          </ac:picMkLst>
        </pc:picChg>
        <pc:picChg chg="del">
          <ac:chgData name="Sarah Van Eyndhoven" userId="S::s1890120@ed.ac.uk::5d8b6439-cd64-480a-a28e-60d090769e31" providerId="AD" clId="Web-{D019EB5D-58BA-2781-0FA4-A199F2DCE7A2}" dt="2023-11-13T17:38:06.597" v="519"/>
          <ac:picMkLst>
            <pc:docMk/>
            <pc:sldMk cId="2066864674" sldId="262"/>
            <ac:picMk id="17" creationId="{936A4012-8CA3-41E1-8FB5-95F32CD16ACC}"/>
          </ac:picMkLst>
        </pc:picChg>
        <pc:picChg chg="del">
          <ac:chgData name="Sarah Van Eyndhoven" userId="S::s1890120@ed.ac.uk::5d8b6439-cd64-480a-a28e-60d090769e31" providerId="AD" clId="Web-{D019EB5D-58BA-2781-0FA4-A199F2DCE7A2}" dt="2023-11-13T17:38:08.722" v="521"/>
          <ac:picMkLst>
            <pc:docMk/>
            <pc:sldMk cId="2066864674" sldId="262"/>
            <ac:picMk id="18" creationId="{7C8EFAB6-6E3C-414E-8EDC-C9F0B9EDA06B}"/>
          </ac:picMkLst>
        </pc:picChg>
        <pc:picChg chg="del">
          <ac:chgData name="Sarah Van Eyndhoven" userId="S::s1890120@ed.ac.uk::5d8b6439-cd64-480a-a28e-60d090769e31" providerId="AD" clId="Web-{D019EB5D-58BA-2781-0FA4-A199F2DCE7A2}" dt="2023-11-13T17:38:10.910" v="524"/>
          <ac:picMkLst>
            <pc:docMk/>
            <pc:sldMk cId="2066864674" sldId="262"/>
            <ac:picMk id="24" creationId="{0CB2A75A-EC9A-41FD-919D-EF4F9E52EBDF}"/>
          </ac:picMkLst>
        </pc:picChg>
        <pc:picChg chg="del">
          <ac:chgData name="Sarah Van Eyndhoven" userId="S::s1890120@ed.ac.uk::5d8b6439-cd64-480a-a28e-60d090769e31" providerId="AD" clId="Web-{D019EB5D-58BA-2781-0FA4-A199F2DCE7A2}" dt="2023-11-13T17:38:11.597" v="525"/>
          <ac:picMkLst>
            <pc:docMk/>
            <pc:sldMk cId="2066864674" sldId="262"/>
            <ac:picMk id="26" creationId="{088D67AA-585A-4D78-A3AB-F3F07E43FD51}"/>
          </ac:picMkLst>
        </pc:picChg>
      </pc:sldChg>
      <pc:sldChg chg="addSp modSp">
        <pc:chgData name="Sarah Van Eyndhoven" userId="S::s1890120@ed.ac.uk::5d8b6439-cd64-480a-a28e-60d090769e31" providerId="AD" clId="Web-{D019EB5D-58BA-2781-0FA4-A199F2DCE7A2}" dt="2023-11-13T17:17:52.894" v="236" actId="1076"/>
        <pc:sldMkLst>
          <pc:docMk/>
          <pc:sldMk cId="1909771926" sldId="277"/>
        </pc:sldMkLst>
        <pc:spChg chg="add mod">
          <ac:chgData name="Sarah Van Eyndhoven" userId="S::s1890120@ed.ac.uk::5d8b6439-cd64-480a-a28e-60d090769e31" providerId="AD" clId="Web-{D019EB5D-58BA-2781-0FA4-A199F2DCE7A2}" dt="2023-11-13T17:17:26.299" v="219" actId="20577"/>
          <ac:spMkLst>
            <pc:docMk/>
            <pc:sldMk cId="1909771926" sldId="277"/>
            <ac:spMk id="4" creationId="{767D4669-40B2-0C36-3EF0-2091B1FD0F00}"/>
          </ac:spMkLst>
        </pc:spChg>
        <pc:spChg chg="add mod">
          <ac:chgData name="Sarah Van Eyndhoven" userId="S::s1890120@ed.ac.uk::5d8b6439-cd64-480a-a28e-60d090769e31" providerId="AD" clId="Web-{D019EB5D-58BA-2781-0FA4-A199F2DCE7A2}" dt="2023-11-13T17:17:52.894" v="236" actId="1076"/>
          <ac:spMkLst>
            <pc:docMk/>
            <pc:sldMk cId="1909771926" sldId="277"/>
            <ac:spMk id="5" creationId="{A6A4BBA2-7FBF-C90F-57FA-FC579CDB9B11}"/>
          </ac:spMkLst>
        </pc:spChg>
      </pc:sldChg>
      <pc:sldChg chg="ord">
        <pc:chgData name="Sarah Van Eyndhoven" userId="S::s1890120@ed.ac.uk::5d8b6439-cd64-480a-a28e-60d090769e31" providerId="AD" clId="Web-{D019EB5D-58BA-2781-0FA4-A199F2DCE7A2}" dt="2023-11-13T17:07:39.940" v="132"/>
        <pc:sldMkLst>
          <pc:docMk/>
          <pc:sldMk cId="1994192669" sldId="279"/>
        </pc:sldMkLst>
      </pc:sldChg>
      <pc:sldChg chg="modSp">
        <pc:chgData name="Sarah Van Eyndhoven" userId="S::s1890120@ed.ac.uk::5d8b6439-cd64-480a-a28e-60d090769e31" providerId="AD" clId="Web-{D019EB5D-58BA-2781-0FA4-A199F2DCE7A2}" dt="2023-11-13T17:20:11.288" v="255" actId="20577"/>
        <pc:sldMkLst>
          <pc:docMk/>
          <pc:sldMk cId="185866657" sldId="280"/>
        </pc:sldMkLst>
        <pc:spChg chg="mod">
          <ac:chgData name="Sarah Van Eyndhoven" userId="S::s1890120@ed.ac.uk::5d8b6439-cd64-480a-a28e-60d090769e31" providerId="AD" clId="Web-{D019EB5D-58BA-2781-0FA4-A199F2DCE7A2}" dt="2023-11-13T17:11:53.790" v="167" actId="20577"/>
          <ac:spMkLst>
            <pc:docMk/>
            <pc:sldMk cId="185866657" sldId="280"/>
            <ac:spMk id="2" creationId="{CB4793D2-CB7C-47D6-A4D2-7BBA9144378D}"/>
          </ac:spMkLst>
        </pc:spChg>
        <pc:spChg chg="mod">
          <ac:chgData name="Sarah Van Eyndhoven" userId="S::s1890120@ed.ac.uk::5d8b6439-cd64-480a-a28e-60d090769e31" providerId="AD" clId="Web-{D019EB5D-58BA-2781-0FA4-A199F2DCE7A2}" dt="2023-11-13T17:20:11.288" v="255" actId="20577"/>
          <ac:spMkLst>
            <pc:docMk/>
            <pc:sldMk cId="185866657" sldId="280"/>
            <ac:spMk id="20" creationId="{3B68C333-9B4D-D901-C1AA-D333E14A2901}"/>
          </ac:spMkLst>
        </pc:spChg>
      </pc:sldChg>
      <pc:sldChg chg="addSp delSp modSp">
        <pc:chgData name="Sarah Van Eyndhoven" userId="S::s1890120@ed.ac.uk::5d8b6439-cd64-480a-a28e-60d090769e31" providerId="AD" clId="Web-{D019EB5D-58BA-2781-0FA4-A199F2DCE7A2}" dt="2023-11-13T17:36:09.172" v="470"/>
        <pc:sldMkLst>
          <pc:docMk/>
          <pc:sldMk cId="557943044" sldId="281"/>
        </pc:sldMkLst>
        <pc:spChg chg="mod">
          <ac:chgData name="Sarah Van Eyndhoven" userId="S::s1890120@ed.ac.uk::5d8b6439-cd64-480a-a28e-60d090769e31" providerId="AD" clId="Web-{D019EB5D-58BA-2781-0FA4-A199F2DCE7A2}" dt="2023-11-13T17:10:55.180" v="142" actId="20577"/>
          <ac:spMkLst>
            <pc:docMk/>
            <pc:sldMk cId="557943044" sldId="281"/>
            <ac:spMk id="2" creationId="{CB4793D2-CB7C-47D6-A4D2-7BBA9144378D}"/>
          </ac:spMkLst>
        </pc:spChg>
        <pc:spChg chg="mod">
          <ac:chgData name="Sarah Van Eyndhoven" userId="S::s1890120@ed.ac.uk::5d8b6439-cd64-480a-a28e-60d090769e31" providerId="AD" clId="Web-{D019EB5D-58BA-2781-0FA4-A199F2DCE7A2}" dt="2023-11-13T17:08:36.145" v="135" actId="20577"/>
          <ac:spMkLst>
            <pc:docMk/>
            <pc:sldMk cId="557943044" sldId="281"/>
            <ac:spMk id="4" creationId="{00000000-0000-0000-0000-000000000000}"/>
          </ac:spMkLst>
        </pc:spChg>
        <pc:spChg chg="del">
          <ac:chgData name="Sarah Van Eyndhoven" userId="S::s1890120@ed.ac.uk::5d8b6439-cd64-480a-a28e-60d090769e31" providerId="AD" clId="Web-{D019EB5D-58BA-2781-0FA4-A199F2DCE7A2}" dt="2023-11-13T17:30:00.475" v="379"/>
          <ac:spMkLst>
            <pc:docMk/>
            <pc:sldMk cId="557943044" sldId="281"/>
            <ac:spMk id="5" creationId="{00000000-0000-0000-0000-000000000000}"/>
          </ac:spMkLst>
        </pc:spChg>
        <pc:spChg chg="add del mod">
          <ac:chgData name="Sarah Van Eyndhoven" userId="S::s1890120@ed.ac.uk::5d8b6439-cd64-480a-a28e-60d090769e31" providerId="AD" clId="Web-{D019EB5D-58BA-2781-0FA4-A199F2DCE7A2}" dt="2023-11-13T17:11:09.680" v="156"/>
          <ac:spMkLst>
            <pc:docMk/>
            <pc:sldMk cId="557943044" sldId="281"/>
            <ac:spMk id="9" creationId="{4BC57C2F-8A63-6BA9-1A72-A01D644375D1}"/>
          </ac:spMkLst>
        </pc:spChg>
        <pc:spChg chg="add mod">
          <ac:chgData name="Sarah Van Eyndhoven" userId="S::s1890120@ed.ac.uk::5d8b6439-cd64-480a-a28e-60d090769e31" providerId="AD" clId="Web-{D019EB5D-58BA-2781-0FA4-A199F2DCE7A2}" dt="2023-11-13T17:36:09.172" v="470"/>
          <ac:spMkLst>
            <pc:docMk/>
            <pc:sldMk cId="557943044" sldId="281"/>
            <ac:spMk id="10" creationId="{35F8F8CE-24DC-D282-5D92-374334ECECE3}"/>
          </ac:spMkLst>
        </pc:spChg>
      </pc:sldChg>
      <pc:sldChg chg="ord">
        <pc:chgData name="Sarah Van Eyndhoven" userId="S::s1890120@ed.ac.uk::5d8b6439-cd64-480a-a28e-60d090769e31" providerId="AD" clId="Web-{D019EB5D-58BA-2781-0FA4-A199F2DCE7A2}" dt="2023-11-13T17:01:26.008" v="64"/>
        <pc:sldMkLst>
          <pc:docMk/>
          <pc:sldMk cId="3013238604" sldId="287"/>
        </pc:sldMkLst>
      </pc:sldChg>
      <pc:sldChg chg="modSp">
        <pc:chgData name="Sarah Van Eyndhoven" userId="S::s1890120@ed.ac.uk::5d8b6439-cd64-480a-a28e-60d090769e31" providerId="AD" clId="Web-{D019EB5D-58BA-2781-0FA4-A199F2DCE7A2}" dt="2023-11-13T17:16:53.408" v="204" actId="20577"/>
        <pc:sldMkLst>
          <pc:docMk/>
          <pc:sldMk cId="3586821625" sldId="290"/>
        </pc:sldMkLst>
        <pc:spChg chg="mod">
          <ac:chgData name="Sarah Van Eyndhoven" userId="S::s1890120@ed.ac.uk::5d8b6439-cd64-480a-a28e-60d090769e31" providerId="AD" clId="Web-{D019EB5D-58BA-2781-0FA4-A199F2DCE7A2}" dt="2023-11-13T17:16:53.408" v="204" actId="20577"/>
          <ac:spMkLst>
            <pc:docMk/>
            <pc:sldMk cId="3586821625" sldId="290"/>
            <ac:spMk id="7" creationId="{8A04E2CD-224D-4779-AF3B-4250E648E6DE}"/>
          </ac:spMkLst>
        </pc:spChg>
      </pc:sldChg>
      <pc:sldChg chg="addSp modSp">
        <pc:chgData name="Sarah Van Eyndhoven" userId="S::s1890120@ed.ac.uk::5d8b6439-cd64-480a-a28e-60d090769e31" providerId="AD" clId="Web-{D019EB5D-58BA-2781-0FA4-A199F2DCE7A2}" dt="2023-11-13T17:04:30.373" v="131" actId="14100"/>
        <pc:sldMkLst>
          <pc:docMk/>
          <pc:sldMk cId="2872265872" sldId="292"/>
        </pc:sldMkLst>
        <pc:spChg chg="mod">
          <ac:chgData name="Sarah Van Eyndhoven" userId="S::s1890120@ed.ac.uk::5d8b6439-cd64-480a-a28e-60d090769e31" providerId="AD" clId="Web-{D019EB5D-58BA-2781-0FA4-A199F2DCE7A2}" dt="2023-11-13T17:04:28.294" v="130" actId="20577"/>
          <ac:spMkLst>
            <pc:docMk/>
            <pc:sldMk cId="2872265872" sldId="292"/>
            <ac:spMk id="4" creationId="{00000000-0000-0000-0000-000000000000}"/>
          </ac:spMkLst>
        </pc:spChg>
        <pc:picChg chg="add mod modCrop">
          <ac:chgData name="Sarah Van Eyndhoven" userId="S::s1890120@ed.ac.uk::5d8b6439-cd64-480a-a28e-60d090769e31" providerId="AD" clId="Web-{D019EB5D-58BA-2781-0FA4-A199F2DCE7A2}" dt="2023-11-13T17:04:30.373" v="131" actId="14100"/>
          <ac:picMkLst>
            <pc:docMk/>
            <pc:sldMk cId="2872265872" sldId="292"/>
            <ac:picMk id="5" creationId="{2DFBF474-EE85-C8ED-C877-8234EFE44F04}"/>
          </ac:picMkLst>
        </pc:picChg>
      </pc:sldChg>
      <pc:sldChg chg="addSp delSp modSp ord">
        <pc:chgData name="Sarah Van Eyndhoven" userId="S::s1890120@ed.ac.uk::5d8b6439-cd64-480a-a28e-60d090769e31" providerId="AD" clId="Web-{D019EB5D-58BA-2781-0FA4-A199F2DCE7A2}" dt="2023-11-13T17:29:12.677" v="378" actId="1076"/>
        <pc:sldMkLst>
          <pc:docMk/>
          <pc:sldMk cId="3138549324" sldId="297"/>
        </pc:sldMkLst>
        <pc:spChg chg="mod">
          <ac:chgData name="Sarah Van Eyndhoven" userId="S::s1890120@ed.ac.uk::5d8b6439-cd64-480a-a28e-60d090769e31" providerId="AD" clId="Web-{D019EB5D-58BA-2781-0FA4-A199F2DCE7A2}" dt="2023-11-13T17:21:27.165" v="263" actId="20577"/>
          <ac:spMkLst>
            <pc:docMk/>
            <pc:sldMk cId="3138549324" sldId="297"/>
            <ac:spMk id="2" creationId="{CB4793D2-CB7C-47D6-A4D2-7BBA9144378D}"/>
          </ac:spMkLst>
        </pc:spChg>
        <pc:spChg chg="mod">
          <ac:chgData name="Sarah Van Eyndhoven" userId="S::s1890120@ed.ac.uk::5d8b6439-cd64-480a-a28e-60d090769e31" providerId="AD" clId="Web-{D019EB5D-58BA-2781-0FA4-A199F2DCE7A2}" dt="2023-11-13T17:21:31.946" v="265" actId="20577"/>
          <ac:spMkLst>
            <pc:docMk/>
            <pc:sldMk cId="3138549324" sldId="297"/>
            <ac:spMk id="4" creationId="{C2DD25D8-6E05-43AA-8EDF-C009318DD199}"/>
          </ac:spMkLst>
        </pc:spChg>
        <pc:spChg chg="add mod">
          <ac:chgData name="Sarah Van Eyndhoven" userId="S::s1890120@ed.ac.uk::5d8b6439-cd64-480a-a28e-60d090769e31" providerId="AD" clId="Web-{D019EB5D-58BA-2781-0FA4-A199F2DCE7A2}" dt="2023-11-13T17:29:08.927" v="377" actId="20577"/>
          <ac:spMkLst>
            <pc:docMk/>
            <pc:sldMk cId="3138549324" sldId="297"/>
            <ac:spMk id="5" creationId="{7B7F4BBB-F4AE-3B14-78B2-D7F088708CFB}"/>
          </ac:spMkLst>
        </pc:spChg>
        <pc:spChg chg="add del">
          <ac:chgData name="Sarah Van Eyndhoven" userId="S::s1890120@ed.ac.uk::5d8b6439-cd64-480a-a28e-60d090769e31" providerId="AD" clId="Web-{D019EB5D-58BA-2781-0FA4-A199F2DCE7A2}" dt="2023-11-13T17:27:40.128" v="357"/>
          <ac:spMkLst>
            <pc:docMk/>
            <pc:sldMk cId="3138549324" sldId="297"/>
            <ac:spMk id="6" creationId="{1015AA15-C55A-6CB4-A033-0FFF79EEE786}"/>
          </ac:spMkLst>
        </pc:spChg>
        <pc:spChg chg="mod">
          <ac:chgData name="Sarah Van Eyndhoven" userId="S::s1890120@ed.ac.uk::5d8b6439-cd64-480a-a28e-60d090769e31" providerId="AD" clId="Web-{D019EB5D-58BA-2781-0FA4-A199F2DCE7A2}" dt="2023-11-13T17:21:33.946" v="267" actId="20577"/>
          <ac:spMkLst>
            <pc:docMk/>
            <pc:sldMk cId="3138549324" sldId="297"/>
            <ac:spMk id="10" creationId="{71A51AB5-C0CD-4293-B1BD-63B7D516B431}"/>
          </ac:spMkLst>
        </pc:spChg>
        <pc:picChg chg="add mod">
          <ac:chgData name="Sarah Van Eyndhoven" userId="S::s1890120@ed.ac.uk::5d8b6439-cd64-480a-a28e-60d090769e31" providerId="AD" clId="Web-{D019EB5D-58BA-2781-0FA4-A199F2DCE7A2}" dt="2023-11-13T17:29:12.677" v="378" actId="1076"/>
          <ac:picMkLst>
            <pc:docMk/>
            <pc:sldMk cId="3138549324" sldId="297"/>
            <ac:picMk id="11" creationId="{E48B5D5B-F1EF-9275-9097-B09CB2094480}"/>
          </ac:picMkLst>
        </pc:picChg>
      </pc:sldChg>
      <pc:sldChg chg="modSp">
        <pc:chgData name="Sarah Van Eyndhoven" userId="S::s1890120@ed.ac.uk::5d8b6439-cd64-480a-a28e-60d090769e31" providerId="AD" clId="Web-{D019EB5D-58BA-2781-0FA4-A199F2DCE7A2}" dt="2023-11-13T17:20:39.085" v="261" actId="20577"/>
        <pc:sldMkLst>
          <pc:docMk/>
          <pc:sldMk cId="1457794083" sldId="300"/>
        </pc:sldMkLst>
        <pc:spChg chg="mod">
          <ac:chgData name="Sarah Van Eyndhoven" userId="S::s1890120@ed.ac.uk::5d8b6439-cd64-480a-a28e-60d090769e31" providerId="AD" clId="Web-{D019EB5D-58BA-2781-0FA4-A199F2DCE7A2}" dt="2023-11-13T17:20:39.085" v="261" actId="20577"/>
          <ac:spMkLst>
            <pc:docMk/>
            <pc:sldMk cId="1457794083" sldId="300"/>
            <ac:spMk id="15" creationId="{B179F76F-25E1-0C2D-1FAB-F194A12B04F7}"/>
          </ac:spMkLst>
        </pc:spChg>
      </pc:sldChg>
      <pc:sldChg chg="modSp">
        <pc:chgData name="Sarah Van Eyndhoven" userId="S::s1890120@ed.ac.uk::5d8b6439-cd64-480a-a28e-60d090769e31" providerId="AD" clId="Web-{D019EB5D-58BA-2781-0FA4-A199F2DCE7A2}" dt="2023-11-13T17:14:09.231" v="185" actId="20577"/>
        <pc:sldMkLst>
          <pc:docMk/>
          <pc:sldMk cId="4124310154" sldId="301"/>
        </pc:sldMkLst>
        <pc:spChg chg="mod">
          <ac:chgData name="Sarah Van Eyndhoven" userId="S::s1890120@ed.ac.uk::5d8b6439-cd64-480a-a28e-60d090769e31" providerId="AD" clId="Web-{D019EB5D-58BA-2781-0FA4-A199F2DCE7A2}" dt="2023-11-13T17:14:09.231" v="185" actId="20577"/>
          <ac:spMkLst>
            <pc:docMk/>
            <pc:sldMk cId="4124310154" sldId="301"/>
            <ac:spMk id="9" creationId="{5DBA5FCB-6C75-1444-5AB2-8C422C77CCB5}"/>
          </ac:spMkLst>
        </pc:spChg>
      </pc:sldChg>
      <pc:sldChg chg="del">
        <pc:chgData name="Sarah Van Eyndhoven" userId="S::s1890120@ed.ac.uk::5d8b6439-cd64-480a-a28e-60d090769e31" providerId="AD" clId="Web-{D019EB5D-58BA-2781-0FA4-A199F2DCE7A2}" dt="2023-11-13T17:08:48.598" v="136"/>
        <pc:sldMkLst>
          <pc:docMk/>
          <pc:sldMk cId="3243929382" sldId="302"/>
        </pc:sldMkLst>
      </pc:sldChg>
      <pc:sldChg chg="delSp modSp add replId">
        <pc:chgData name="Sarah Van Eyndhoven" userId="S::s1890120@ed.ac.uk::5d8b6439-cd64-480a-a28e-60d090769e31" providerId="AD" clId="Web-{D019EB5D-58BA-2781-0FA4-A199F2DCE7A2}" dt="2023-11-13T17:48:43.145" v="662"/>
        <pc:sldMkLst>
          <pc:docMk/>
          <pc:sldMk cId="3214883008" sldId="304"/>
        </pc:sldMkLst>
        <pc:spChg chg="mod">
          <ac:chgData name="Sarah Van Eyndhoven" userId="S::s1890120@ed.ac.uk::5d8b6439-cd64-480a-a28e-60d090769e31" providerId="AD" clId="Web-{D019EB5D-58BA-2781-0FA4-A199F2DCE7A2}" dt="2023-11-13T17:47:33.456" v="569" actId="20577"/>
          <ac:spMkLst>
            <pc:docMk/>
            <pc:sldMk cId="3214883008" sldId="304"/>
            <ac:spMk id="2" creationId="{CB4793D2-CB7C-47D6-A4D2-7BBA9144378D}"/>
          </ac:spMkLst>
        </pc:spChg>
        <pc:spChg chg="mod">
          <ac:chgData name="Sarah Van Eyndhoven" userId="S::s1890120@ed.ac.uk::5d8b6439-cd64-480a-a28e-60d090769e31" providerId="AD" clId="Web-{D019EB5D-58BA-2781-0FA4-A199F2DCE7A2}" dt="2023-11-13T17:48:38.426" v="660" actId="20577"/>
          <ac:spMkLst>
            <pc:docMk/>
            <pc:sldMk cId="3214883008" sldId="304"/>
            <ac:spMk id="4" creationId="{C2DD25D8-6E05-43AA-8EDF-C009318DD199}"/>
          </ac:spMkLst>
        </pc:spChg>
        <pc:spChg chg="del mod">
          <ac:chgData name="Sarah Van Eyndhoven" userId="S::s1890120@ed.ac.uk::5d8b6439-cd64-480a-a28e-60d090769e31" providerId="AD" clId="Web-{D019EB5D-58BA-2781-0FA4-A199F2DCE7A2}" dt="2023-11-13T17:48:43.145" v="662"/>
          <ac:spMkLst>
            <pc:docMk/>
            <pc:sldMk cId="3214883008" sldId="304"/>
            <ac:spMk id="10" creationId="{71A51AB5-C0CD-4293-B1BD-63B7D516B431}"/>
          </ac:spMkLst>
        </pc:spChg>
      </pc:sldChg>
      <pc:sldChg chg="add del">
        <pc:chgData name="Sarah Van Eyndhoven" userId="S::s1890120@ed.ac.uk::5d8b6439-cd64-480a-a28e-60d090769e31" providerId="AD" clId="Web-{D019EB5D-58BA-2781-0FA4-A199F2DCE7A2}" dt="2023-11-13T17:46:47.751" v="566"/>
        <pc:sldMkLst>
          <pc:docMk/>
          <pc:sldMk cId="357614332" sldId="305"/>
        </pc:sldMkLst>
      </pc:sldChg>
      <pc:sldChg chg="addSp modSp add">
        <pc:chgData name="Sarah Van Eyndhoven" userId="S::s1890120@ed.ac.uk::5d8b6439-cd64-480a-a28e-60d090769e31" providerId="AD" clId="Web-{D019EB5D-58BA-2781-0FA4-A199F2DCE7A2}" dt="2023-11-13T17:44:01.903" v="564" actId="20577"/>
        <pc:sldMkLst>
          <pc:docMk/>
          <pc:sldMk cId="419995250" sldId="306"/>
        </pc:sldMkLst>
        <pc:spChg chg="mod">
          <ac:chgData name="Sarah Van Eyndhoven" userId="S::s1890120@ed.ac.uk::5d8b6439-cd64-480a-a28e-60d090769e31" providerId="AD" clId="Web-{D019EB5D-58BA-2781-0FA4-A199F2DCE7A2}" dt="2023-11-13T17:44:01.903" v="564" actId="20577"/>
          <ac:spMkLst>
            <pc:docMk/>
            <pc:sldMk cId="419995250" sldId="306"/>
            <ac:spMk id="12" creationId="{FC03360D-BF02-4F4E-9AEC-683F5DC49A88}"/>
          </ac:spMkLst>
        </pc:spChg>
        <pc:picChg chg="add mod">
          <ac:chgData name="Sarah Van Eyndhoven" userId="S::s1890120@ed.ac.uk::5d8b6439-cd64-480a-a28e-60d090769e31" providerId="AD" clId="Web-{D019EB5D-58BA-2781-0FA4-A199F2DCE7A2}" dt="2023-11-13T17:43:39.137" v="553" actId="1076"/>
          <ac:picMkLst>
            <pc:docMk/>
            <pc:sldMk cId="419995250" sldId="306"/>
            <ac:picMk id="3" creationId="{B92CF873-1A0F-9857-9319-11086EE47421}"/>
          </ac:picMkLst>
        </pc:picChg>
      </pc:sldChg>
      <pc:sldChg chg="modSp add replId">
        <pc:chgData name="Sarah Van Eyndhoven" userId="S::s1890120@ed.ac.uk::5d8b6439-cd64-480a-a28e-60d090769e31" providerId="AD" clId="Web-{D019EB5D-58BA-2781-0FA4-A199F2DCE7A2}" dt="2023-11-13T17:48:52.348" v="669" actId="20577"/>
        <pc:sldMkLst>
          <pc:docMk/>
          <pc:sldMk cId="1323530837" sldId="307"/>
        </pc:sldMkLst>
        <pc:spChg chg="mod">
          <ac:chgData name="Sarah Van Eyndhoven" userId="S::s1890120@ed.ac.uk::5d8b6439-cd64-480a-a28e-60d090769e31" providerId="AD" clId="Web-{D019EB5D-58BA-2781-0FA4-A199F2DCE7A2}" dt="2023-11-13T17:48:52.348" v="669" actId="20577"/>
          <ac:spMkLst>
            <pc:docMk/>
            <pc:sldMk cId="1323530837" sldId="307"/>
            <ac:spMk id="2" creationId="{CB4793D2-CB7C-47D6-A4D2-7BBA9144378D}"/>
          </ac:spMkLst>
        </pc:spChg>
      </pc:sldChg>
    </pc:docChg>
  </pc:docChgLst>
  <pc:docChgLst>
    <pc:chgData name="Sarah Van Eyndhoven" userId="S::s1890120@ed.ac.uk::5d8b6439-cd64-480a-a28e-60d090769e31" providerId="AD" clId="Web-{8C2E0858-23CC-A14E-8E4E-E8136CB88727}"/>
    <pc:docChg chg="addSld delSld modSld sldOrd">
      <pc:chgData name="Sarah Van Eyndhoven" userId="S::s1890120@ed.ac.uk::5d8b6439-cd64-480a-a28e-60d090769e31" providerId="AD" clId="Web-{8C2E0858-23CC-A14E-8E4E-E8136CB88727}" dt="2023-11-01T12:55:55.825" v="1758" actId="1076"/>
      <pc:docMkLst>
        <pc:docMk/>
      </pc:docMkLst>
      <pc:sldChg chg="addSp delSp modSp">
        <pc:chgData name="Sarah Van Eyndhoven" userId="S::s1890120@ed.ac.uk::5d8b6439-cd64-480a-a28e-60d090769e31" providerId="AD" clId="Web-{8C2E0858-23CC-A14E-8E4E-E8136CB88727}" dt="2023-11-01T12:42:01.752" v="1504" actId="20577"/>
        <pc:sldMkLst>
          <pc:docMk/>
          <pc:sldMk cId="185866657" sldId="280"/>
        </pc:sldMkLst>
        <pc:spChg chg="del">
          <ac:chgData name="Sarah Van Eyndhoven" userId="S::s1890120@ed.ac.uk::5d8b6439-cd64-480a-a28e-60d090769e31" providerId="AD" clId="Web-{8C2E0858-23CC-A14E-8E4E-E8136CB88727}" dt="2023-11-01T10:36:39.799" v="4"/>
          <ac:spMkLst>
            <pc:docMk/>
            <pc:sldMk cId="185866657" sldId="280"/>
            <ac:spMk id="4" creationId="{00000000-0000-0000-0000-000000000000}"/>
          </ac:spMkLst>
        </pc:spChg>
        <pc:spChg chg="del">
          <ac:chgData name="Sarah Van Eyndhoven" userId="S::s1890120@ed.ac.uk::5d8b6439-cd64-480a-a28e-60d090769e31" providerId="AD" clId="Web-{8C2E0858-23CC-A14E-8E4E-E8136CB88727}" dt="2023-11-01T10:36:41.190" v="5"/>
          <ac:spMkLst>
            <pc:docMk/>
            <pc:sldMk cId="185866657" sldId="280"/>
            <ac:spMk id="5" creationId="{00000000-0000-0000-0000-000000000000}"/>
          </ac:spMkLst>
        </pc:spChg>
        <pc:spChg chg="del">
          <ac:chgData name="Sarah Van Eyndhoven" userId="S::s1890120@ed.ac.uk::5d8b6439-cd64-480a-a28e-60d090769e31" providerId="AD" clId="Web-{8C2E0858-23CC-A14E-8E4E-E8136CB88727}" dt="2023-11-01T10:36:43.455" v="6"/>
          <ac:spMkLst>
            <pc:docMk/>
            <pc:sldMk cId="185866657" sldId="280"/>
            <ac:spMk id="6" creationId="{00000000-0000-0000-0000-000000000000}"/>
          </ac:spMkLst>
        </pc:spChg>
        <pc:spChg chg="del mod">
          <ac:chgData name="Sarah Van Eyndhoven" userId="S::s1890120@ed.ac.uk::5d8b6439-cd64-480a-a28e-60d090769e31" providerId="AD" clId="Web-{8C2E0858-23CC-A14E-8E4E-E8136CB88727}" dt="2023-11-01T10:37:00.831" v="12"/>
          <ac:spMkLst>
            <pc:docMk/>
            <pc:sldMk cId="185866657" sldId="280"/>
            <ac:spMk id="7" creationId="{00000000-0000-0000-0000-000000000000}"/>
          </ac:spMkLst>
        </pc:spChg>
        <pc:spChg chg="del mod">
          <ac:chgData name="Sarah Van Eyndhoven" userId="S::s1890120@ed.ac.uk::5d8b6439-cd64-480a-a28e-60d090769e31" providerId="AD" clId="Web-{8C2E0858-23CC-A14E-8E4E-E8136CB88727}" dt="2023-11-01T10:36:52.393" v="9"/>
          <ac:spMkLst>
            <pc:docMk/>
            <pc:sldMk cId="185866657" sldId="280"/>
            <ac:spMk id="8" creationId="{00000000-0000-0000-0000-000000000000}"/>
          </ac:spMkLst>
        </pc:spChg>
        <pc:spChg chg="del">
          <ac:chgData name="Sarah Van Eyndhoven" userId="S::s1890120@ed.ac.uk::5d8b6439-cd64-480a-a28e-60d090769e31" providerId="AD" clId="Web-{8C2E0858-23CC-A14E-8E4E-E8136CB88727}" dt="2023-11-01T10:36:53.862" v="10"/>
          <ac:spMkLst>
            <pc:docMk/>
            <pc:sldMk cId="185866657" sldId="280"/>
            <ac:spMk id="9" creationId="{00000000-0000-0000-0000-000000000000}"/>
          </ac:spMkLst>
        </pc:spChg>
        <pc:spChg chg="add mod">
          <ac:chgData name="Sarah Van Eyndhoven" userId="S::s1890120@ed.ac.uk::5d8b6439-cd64-480a-a28e-60d090769e31" providerId="AD" clId="Web-{8C2E0858-23CC-A14E-8E4E-E8136CB88727}" dt="2023-11-01T12:42:01.752" v="1504" actId="20577"/>
          <ac:spMkLst>
            <pc:docMk/>
            <pc:sldMk cId="185866657" sldId="280"/>
            <ac:spMk id="15" creationId="{92F55FF6-BEE2-6192-4522-89E17A6A1CEF}"/>
          </ac:spMkLst>
        </pc:spChg>
        <pc:spChg chg="add del mod">
          <ac:chgData name="Sarah Van Eyndhoven" userId="S::s1890120@ed.ac.uk::5d8b6439-cd64-480a-a28e-60d090769e31" providerId="AD" clId="Web-{8C2E0858-23CC-A14E-8E4E-E8136CB88727}" dt="2023-11-01T10:48:26.412" v="378"/>
          <ac:spMkLst>
            <pc:docMk/>
            <pc:sldMk cId="185866657" sldId="280"/>
            <ac:spMk id="16" creationId="{E72573C3-594D-7924-0367-3A288943B1F5}"/>
          </ac:spMkLst>
        </pc:spChg>
        <pc:spChg chg="add del mod">
          <ac:chgData name="Sarah Van Eyndhoven" userId="S::s1890120@ed.ac.uk::5d8b6439-cd64-480a-a28e-60d090769e31" providerId="AD" clId="Web-{8C2E0858-23CC-A14E-8E4E-E8136CB88727}" dt="2023-11-01T10:48:46.975" v="385"/>
          <ac:spMkLst>
            <pc:docMk/>
            <pc:sldMk cId="185866657" sldId="280"/>
            <ac:spMk id="17" creationId="{AC2C1C2C-8862-4B46-1451-1EE7F4DD7B0E}"/>
          </ac:spMkLst>
        </pc:spChg>
        <pc:spChg chg="add del mod">
          <ac:chgData name="Sarah Van Eyndhoven" userId="S::s1890120@ed.ac.uk::5d8b6439-cd64-480a-a28e-60d090769e31" providerId="AD" clId="Web-{8C2E0858-23CC-A14E-8E4E-E8136CB88727}" dt="2023-11-01T10:58:20.787" v="476"/>
          <ac:spMkLst>
            <pc:docMk/>
            <pc:sldMk cId="185866657" sldId="280"/>
            <ac:spMk id="18" creationId="{8235AEE6-F2E9-9097-2E29-D5E025230E32}"/>
          </ac:spMkLst>
        </pc:spChg>
        <pc:spChg chg="add del mod">
          <ac:chgData name="Sarah Van Eyndhoven" userId="S::s1890120@ed.ac.uk::5d8b6439-cd64-480a-a28e-60d090769e31" providerId="AD" clId="Web-{8C2E0858-23CC-A14E-8E4E-E8136CB88727}" dt="2023-11-01T10:59:24.476" v="489"/>
          <ac:spMkLst>
            <pc:docMk/>
            <pc:sldMk cId="185866657" sldId="280"/>
            <ac:spMk id="19" creationId="{08A91450-C7B9-4287-179A-A2B26B1D38FD}"/>
          </ac:spMkLst>
        </pc:spChg>
        <pc:spChg chg="add mod">
          <ac:chgData name="Sarah Van Eyndhoven" userId="S::s1890120@ed.ac.uk::5d8b6439-cd64-480a-a28e-60d090769e31" providerId="AD" clId="Web-{8C2E0858-23CC-A14E-8E4E-E8136CB88727}" dt="2023-11-01T10:59:59.477" v="504" actId="1076"/>
          <ac:spMkLst>
            <pc:docMk/>
            <pc:sldMk cId="185866657" sldId="280"/>
            <ac:spMk id="20" creationId="{3B68C333-9B4D-D901-C1AA-D333E14A2901}"/>
          </ac:spMkLst>
        </pc:spChg>
        <pc:spChg chg="add mod">
          <ac:chgData name="Sarah Van Eyndhoven" userId="S::s1890120@ed.ac.uk::5d8b6439-cd64-480a-a28e-60d090769e31" providerId="AD" clId="Web-{8C2E0858-23CC-A14E-8E4E-E8136CB88727}" dt="2023-11-01T12:34:48.519" v="1481"/>
          <ac:spMkLst>
            <pc:docMk/>
            <pc:sldMk cId="185866657" sldId="280"/>
            <ac:spMk id="21" creationId="{B9AF8095-1302-9F09-A450-BAEE1CB2599A}"/>
          </ac:spMkLst>
        </pc:spChg>
        <pc:spChg chg="add mod">
          <ac:chgData name="Sarah Van Eyndhoven" userId="S::s1890120@ed.ac.uk::5d8b6439-cd64-480a-a28e-60d090769e31" providerId="AD" clId="Web-{8C2E0858-23CC-A14E-8E4E-E8136CB88727}" dt="2023-11-01T11:35:10.050" v="1037" actId="688"/>
          <ac:spMkLst>
            <pc:docMk/>
            <pc:sldMk cId="185866657" sldId="280"/>
            <ac:spMk id="22" creationId="{4C9C6D9A-D6D4-01EC-E6BB-08C2BFB41CE5}"/>
          </ac:spMkLst>
        </pc:spChg>
        <pc:graphicFrameChg chg="del">
          <ac:chgData name="Sarah Van Eyndhoven" userId="S::s1890120@ed.ac.uk::5d8b6439-cd64-480a-a28e-60d090769e31" providerId="AD" clId="Web-{8C2E0858-23CC-A14E-8E4E-E8136CB88727}" dt="2023-11-01T10:36:20.408" v="2"/>
          <ac:graphicFrameMkLst>
            <pc:docMk/>
            <pc:sldMk cId="185866657" sldId="280"/>
            <ac:graphicFrameMk id="13" creationId="{52260B3E-7FE8-6BB9-AF05-CCF406A42555}"/>
          </ac:graphicFrameMkLst>
        </pc:graphicFrameChg>
        <pc:graphicFrameChg chg="del mod">
          <ac:chgData name="Sarah Van Eyndhoven" userId="S::s1890120@ed.ac.uk::5d8b6439-cd64-480a-a28e-60d090769e31" providerId="AD" clId="Web-{8C2E0858-23CC-A14E-8E4E-E8136CB88727}" dt="2023-11-01T10:36:13.314" v="1"/>
          <ac:graphicFrameMkLst>
            <pc:docMk/>
            <pc:sldMk cId="185866657" sldId="280"/>
            <ac:graphicFrameMk id="14" creationId="{28E540EE-3C8D-F86A-87A6-93F5798F23C9}"/>
          </ac:graphicFrameMkLst>
        </pc:graphicFrameChg>
      </pc:sldChg>
      <pc:sldChg chg="modSp">
        <pc:chgData name="Sarah Van Eyndhoven" userId="S::s1890120@ed.ac.uk::5d8b6439-cd64-480a-a28e-60d090769e31" providerId="AD" clId="Web-{8C2E0858-23CC-A14E-8E4E-E8136CB88727}" dt="2023-11-01T12:43:59.474" v="1525" actId="20577"/>
        <pc:sldMkLst>
          <pc:docMk/>
          <pc:sldMk cId="3013238604" sldId="287"/>
        </pc:sldMkLst>
        <pc:spChg chg="mod">
          <ac:chgData name="Sarah Van Eyndhoven" userId="S::s1890120@ed.ac.uk::5d8b6439-cd64-480a-a28e-60d090769e31" providerId="AD" clId="Web-{8C2E0858-23CC-A14E-8E4E-E8136CB88727}" dt="2023-11-01T12:43:59.474" v="1525" actId="20577"/>
          <ac:spMkLst>
            <pc:docMk/>
            <pc:sldMk cId="3013238604" sldId="287"/>
            <ac:spMk id="10" creationId="{00000000-0000-0000-0000-000000000000}"/>
          </ac:spMkLst>
        </pc:spChg>
      </pc:sldChg>
      <pc:sldChg chg="addSp delSp modSp add replId">
        <pc:chgData name="Sarah Van Eyndhoven" userId="S::s1890120@ed.ac.uk::5d8b6439-cd64-480a-a28e-60d090769e31" providerId="AD" clId="Web-{8C2E0858-23CC-A14E-8E4E-E8136CB88727}" dt="2023-11-01T10:51:08.275" v="409" actId="1076"/>
        <pc:sldMkLst>
          <pc:docMk/>
          <pc:sldMk cId="355838883" sldId="298"/>
        </pc:sldMkLst>
        <pc:spChg chg="del">
          <ac:chgData name="Sarah Van Eyndhoven" userId="S::s1890120@ed.ac.uk::5d8b6439-cd64-480a-a28e-60d090769e31" providerId="AD" clId="Web-{8C2E0858-23CC-A14E-8E4E-E8136CB88727}" dt="2023-11-01T10:47:14.941" v="356"/>
          <ac:spMkLst>
            <pc:docMk/>
            <pc:sldMk cId="355838883" sldId="298"/>
            <ac:spMk id="4" creationId="{00000000-0000-0000-0000-000000000000}"/>
          </ac:spMkLst>
        </pc:spChg>
        <pc:spChg chg="del">
          <ac:chgData name="Sarah Van Eyndhoven" userId="S::s1890120@ed.ac.uk::5d8b6439-cd64-480a-a28e-60d090769e31" providerId="AD" clId="Web-{8C2E0858-23CC-A14E-8E4E-E8136CB88727}" dt="2023-11-01T10:47:16.425" v="357"/>
          <ac:spMkLst>
            <pc:docMk/>
            <pc:sldMk cId="355838883" sldId="298"/>
            <ac:spMk id="5" creationId="{00000000-0000-0000-0000-000000000000}"/>
          </ac:spMkLst>
        </pc:spChg>
        <pc:spChg chg="del">
          <ac:chgData name="Sarah Van Eyndhoven" userId="S::s1890120@ed.ac.uk::5d8b6439-cd64-480a-a28e-60d090769e31" providerId="AD" clId="Web-{8C2E0858-23CC-A14E-8E4E-E8136CB88727}" dt="2023-11-01T10:47:17.879" v="358"/>
          <ac:spMkLst>
            <pc:docMk/>
            <pc:sldMk cId="355838883" sldId="298"/>
            <ac:spMk id="6" creationId="{00000000-0000-0000-0000-000000000000}"/>
          </ac:spMkLst>
        </pc:spChg>
        <pc:spChg chg="del">
          <ac:chgData name="Sarah Van Eyndhoven" userId="S::s1890120@ed.ac.uk::5d8b6439-cd64-480a-a28e-60d090769e31" providerId="AD" clId="Web-{8C2E0858-23CC-A14E-8E4E-E8136CB88727}" dt="2023-11-01T10:47:18.754" v="359"/>
          <ac:spMkLst>
            <pc:docMk/>
            <pc:sldMk cId="355838883" sldId="298"/>
            <ac:spMk id="7" creationId="{00000000-0000-0000-0000-000000000000}"/>
          </ac:spMkLst>
        </pc:spChg>
        <pc:spChg chg="del">
          <ac:chgData name="Sarah Van Eyndhoven" userId="S::s1890120@ed.ac.uk::5d8b6439-cd64-480a-a28e-60d090769e31" providerId="AD" clId="Web-{8C2E0858-23CC-A14E-8E4E-E8136CB88727}" dt="2023-11-01T10:47:24.972" v="362"/>
          <ac:spMkLst>
            <pc:docMk/>
            <pc:sldMk cId="355838883" sldId="298"/>
            <ac:spMk id="8" creationId="{00000000-0000-0000-0000-000000000000}"/>
          </ac:spMkLst>
        </pc:spChg>
        <pc:spChg chg="del mod">
          <ac:chgData name="Sarah Van Eyndhoven" userId="S::s1890120@ed.ac.uk::5d8b6439-cd64-480a-a28e-60d090769e31" providerId="AD" clId="Web-{8C2E0858-23CC-A14E-8E4E-E8136CB88727}" dt="2023-11-01T10:47:22.769" v="361"/>
          <ac:spMkLst>
            <pc:docMk/>
            <pc:sldMk cId="355838883" sldId="298"/>
            <ac:spMk id="9" creationId="{00000000-0000-0000-0000-000000000000}"/>
          </ac:spMkLst>
        </pc:spChg>
        <pc:spChg chg="add mod">
          <ac:chgData name="Sarah Van Eyndhoven" userId="S::s1890120@ed.ac.uk::5d8b6439-cd64-480a-a28e-60d090769e31" providerId="AD" clId="Web-{8C2E0858-23CC-A14E-8E4E-E8136CB88727}" dt="2023-11-01T10:49:58.523" v="396" actId="1076"/>
          <ac:spMkLst>
            <pc:docMk/>
            <pc:sldMk cId="355838883" sldId="298"/>
            <ac:spMk id="13" creationId="{928A441E-4319-022D-EF07-FFA6CE4DA161}"/>
          </ac:spMkLst>
        </pc:spChg>
        <pc:spChg chg="add del">
          <ac:chgData name="Sarah Van Eyndhoven" userId="S::s1890120@ed.ac.uk::5d8b6439-cd64-480a-a28e-60d090769e31" providerId="AD" clId="Web-{8C2E0858-23CC-A14E-8E4E-E8136CB88727}" dt="2023-11-01T10:48:31.256" v="380"/>
          <ac:spMkLst>
            <pc:docMk/>
            <pc:sldMk cId="355838883" sldId="298"/>
            <ac:spMk id="14" creationId="{F0428484-B240-43DF-888C-4A06273B772B}"/>
          </ac:spMkLst>
        </pc:spChg>
        <pc:spChg chg="add mod">
          <ac:chgData name="Sarah Van Eyndhoven" userId="S::s1890120@ed.ac.uk::5d8b6439-cd64-480a-a28e-60d090769e31" providerId="AD" clId="Web-{8C2E0858-23CC-A14E-8E4E-E8136CB88727}" dt="2023-11-01T10:51:08.275" v="409" actId="1076"/>
          <ac:spMkLst>
            <pc:docMk/>
            <pc:sldMk cId="355838883" sldId="298"/>
            <ac:spMk id="15" creationId="{4C740DD3-82F5-440B-527A-6F8088196770}"/>
          </ac:spMkLst>
        </pc:spChg>
        <pc:spChg chg="add mod">
          <ac:chgData name="Sarah Van Eyndhoven" userId="S::s1890120@ed.ac.uk::5d8b6439-cd64-480a-a28e-60d090769e31" providerId="AD" clId="Web-{8C2E0858-23CC-A14E-8E4E-E8136CB88727}" dt="2023-11-01T10:50:52.291" v="407" actId="1076"/>
          <ac:spMkLst>
            <pc:docMk/>
            <pc:sldMk cId="355838883" sldId="298"/>
            <ac:spMk id="16" creationId="{80D66657-24A5-9F92-B52C-ED348F095901}"/>
          </ac:spMkLst>
        </pc:spChg>
      </pc:sldChg>
      <pc:sldChg chg="new del">
        <pc:chgData name="Sarah Van Eyndhoven" userId="S::s1890120@ed.ac.uk::5d8b6439-cd64-480a-a28e-60d090769e31" providerId="AD" clId="Web-{8C2E0858-23CC-A14E-8E4E-E8136CB88727}" dt="2023-11-01T10:47:11.644" v="355"/>
        <pc:sldMkLst>
          <pc:docMk/>
          <pc:sldMk cId="1627346661" sldId="299"/>
        </pc:sldMkLst>
      </pc:sldChg>
      <pc:sldChg chg="addSp delSp modSp add replId">
        <pc:chgData name="Sarah Van Eyndhoven" userId="S::s1890120@ed.ac.uk::5d8b6439-cd64-480a-a28e-60d090769e31" providerId="AD" clId="Web-{8C2E0858-23CC-A14E-8E4E-E8136CB88727}" dt="2023-11-01T12:43:29.864" v="1523" actId="1076"/>
        <pc:sldMkLst>
          <pc:docMk/>
          <pc:sldMk cId="1457794083" sldId="300"/>
        </pc:sldMkLst>
        <pc:spChg chg="del">
          <ac:chgData name="Sarah Van Eyndhoven" userId="S::s1890120@ed.ac.uk::5d8b6439-cd64-480a-a28e-60d090769e31" providerId="AD" clId="Web-{8C2E0858-23CC-A14E-8E4E-E8136CB88727}" dt="2023-11-01T11:17:53.647" v="642"/>
          <ac:spMkLst>
            <pc:docMk/>
            <pc:sldMk cId="1457794083" sldId="300"/>
            <ac:spMk id="4" creationId="{00000000-0000-0000-0000-000000000000}"/>
          </ac:spMkLst>
        </pc:spChg>
        <pc:spChg chg="del">
          <ac:chgData name="Sarah Van Eyndhoven" userId="S::s1890120@ed.ac.uk::5d8b6439-cd64-480a-a28e-60d090769e31" providerId="AD" clId="Web-{8C2E0858-23CC-A14E-8E4E-E8136CB88727}" dt="2023-11-01T11:17:55.116" v="643"/>
          <ac:spMkLst>
            <pc:docMk/>
            <pc:sldMk cId="1457794083" sldId="300"/>
            <ac:spMk id="5" creationId="{00000000-0000-0000-0000-000000000000}"/>
          </ac:spMkLst>
        </pc:spChg>
        <pc:spChg chg="del">
          <ac:chgData name="Sarah Van Eyndhoven" userId="S::s1890120@ed.ac.uk::5d8b6439-cd64-480a-a28e-60d090769e31" providerId="AD" clId="Web-{8C2E0858-23CC-A14E-8E4E-E8136CB88727}" dt="2023-11-01T11:17:56.100" v="644"/>
          <ac:spMkLst>
            <pc:docMk/>
            <pc:sldMk cId="1457794083" sldId="300"/>
            <ac:spMk id="6" creationId="{00000000-0000-0000-0000-000000000000}"/>
          </ac:spMkLst>
        </pc:spChg>
        <pc:spChg chg="del">
          <ac:chgData name="Sarah Van Eyndhoven" userId="S::s1890120@ed.ac.uk::5d8b6439-cd64-480a-a28e-60d090769e31" providerId="AD" clId="Web-{8C2E0858-23CC-A14E-8E4E-E8136CB88727}" dt="2023-11-01T11:17:57.038" v="645"/>
          <ac:spMkLst>
            <pc:docMk/>
            <pc:sldMk cId="1457794083" sldId="300"/>
            <ac:spMk id="7" creationId="{00000000-0000-0000-0000-000000000000}"/>
          </ac:spMkLst>
        </pc:spChg>
        <pc:spChg chg="del">
          <ac:chgData name="Sarah Van Eyndhoven" userId="S::s1890120@ed.ac.uk::5d8b6439-cd64-480a-a28e-60d090769e31" providerId="AD" clId="Web-{8C2E0858-23CC-A14E-8E4E-E8136CB88727}" dt="2023-11-01T11:17:58.069" v="646"/>
          <ac:spMkLst>
            <pc:docMk/>
            <pc:sldMk cId="1457794083" sldId="300"/>
            <ac:spMk id="8" creationId="{00000000-0000-0000-0000-000000000000}"/>
          </ac:spMkLst>
        </pc:spChg>
        <pc:spChg chg="del">
          <ac:chgData name="Sarah Van Eyndhoven" userId="S::s1890120@ed.ac.uk::5d8b6439-cd64-480a-a28e-60d090769e31" providerId="AD" clId="Web-{8C2E0858-23CC-A14E-8E4E-E8136CB88727}" dt="2023-11-01T10:57:34.786" v="455"/>
          <ac:spMkLst>
            <pc:docMk/>
            <pc:sldMk cId="1457794083" sldId="300"/>
            <ac:spMk id="9" creationId="{00000000-0000-0000-0000-000000000000}"/>
          </ac:spMkLst>
        </pc:spChg>
        <pc:spChg chg="add mod">
          <ac:chgData name="Sarah Van Eyndhoven" userId="S::s1890120@ed.ac.uk::5d8b6439-cd64-480a-a28e-60d090769e31" providerId="AD" clId="Web-{8C2E0858-23CC-A14E-8E4E-E8136CB88727}" dt="2023-11-01T11:40:00.651" v="1058" actId="20577"/>
          <ac:spMkLst>
            <pc:docMk/>
            <pc:sldMk cId="1457794083" sldId="300"/>
            <ac:spMk id="13" creationId="{DD8E43C6-88C6-F901-5478-616C1F91E863}"/>
          </ac:spMkLst>
        </pc:spChg>
        <pc:spChg chg="add mod">
          <ac:chgData name="Sarah Van Eyndhoven" userId="S::s1890120@ed.ac.uk::5d8b6439-cd64-480a-a28e-60d090769e31" providerId="AD" clId="Web-{8C2E0858-23CC-A14E-8E4E-E8136CB88727}" dt="2023-11-01T12:43:29.864" v="1523" actId="1076"/>
          <ac:spMkLst>
            <pc:docMk/>
            <pc:sldMk cId="1457794083" sldId="300"/>
            <ac:spMk id="15" creationId="{B179F76F-25E1-0C2D-1FAB-F194A12B04F7}"/>
          </ac:spMkLst>
        </pc:spChg>
        <pc:spChg chg="add del mod">
          <ac:chgData name="Sarah Van Eyndhoven" userId="S::s1890120@ed.ac.uk::5d8b6439-cd64-480a-a28e-60d090769e31" providerId="AD" clId="Web-{8C2E0858-23CC-A14E-8E4E-E8136CB88727}" dt="2023-11-01T11:40:37.636" v="1062"/>
          <ac:spMkLst>
            <pc:docMk/>
            <pc:sldMk cId="1457794083" sldId="300"/>
            <ac:spMk id="16" creationId="{23DBD4E7-D84F-2496-D3B9-0CDC386059CE}"/>
          </ac:spMkLst>
        </pc:spChg>
        <pc:spChg chg="add del mod">
          <ac:chgData name="Sarah Van Eyndhoven" userId="S::s1890120@ed.ac.uk::5d8b6439-cd64-480a-a28e-60d090769e31" providerId="AD" clId="Web-{8C2E0858-23CC-A14E-8E4E-E8136CB88727}" dt="2023-11-01T11:23:12.937" v="828"/>
          <ac:spMkLst>
            <pc:docMk/>
            <pc:sldMk cId="1457794083" sldId="300"/>
            <ac:spMk id="17" creationId="{23DBD4E7-D84F-2496-D3B9-0CDC386059CE}"/>
          </ac:spMkLst>
        </pc:spChg>
        <pc:spChg chg="add del mod">
          <ac:chgData name="Sarah Van Eyndhoven" userId="S::s1890120@ed.ac.uk::5d8b6439-cd64-480a-a28e-60d090769e31" providerId="AD" clId="Web-{8C2E0858-23CC-A14E-8E4E-E8136CB88727}" dt="2023-11-01T11:22:17.529" v="807"/>
          <ac:spMkLst>
            <pc:docMk/>
            <pc:sldMk cId="1457794083" sldId="300"/>
            <ac:spMk id="18" creationId="{FE81F996-D1B8-268C-33B3-A8C6A61797FA}"/>
          </ac:spMkLst>
        </pc:spChg>
      </pc:sldChg>
      <pc:sldChg chg="addSp delSp modSp add replId">
        <pc:chgData name="Sarah Van Eyndhoven" userId="S::s1890120@ed.ac.uk::5d8b6439-cd64-480a-a28e-60d090769e31" providerId="AD" clId="Web-{8C2E0858-23CC-A14E-8E4E-E8136CB88727}" dt="2023-11-01T12:55:55.825" v="1758" actId="1076"/>
        <pc:sldMkLst>
          <pc:docMk/>
          <pc:sldMk cId="4124310154" sldId="301"/>
        </pc:sldMkLst>
        <pc:spChg chg="del">
          <ac:chgData name="Sarah Van Eyndhoven" userId="S::s1890120@ed.ac.uk::5d8b6439-cd64-480a-a28e-60d090769e31" providerId="AD" clId="Web-{8C2E0858-23CC-A14E-8E4E-E8136CB88727}" dt="2023-11-01T11:19:28.837" v="700"/>
          <ac:spMkLst>
            <pc:docMk/>
            <pc:sldMk cId="4124310154" sldId="301"/>
            <ac:spMk id="4" creationId="{00000000-0000-0000-0000-000000000000}"/>
          </ac:spMkLst>
        </pc:spChg>
        <pc:spChg chg="del">
          <ac:chgData name="Sarah Van Eyndhoven" userId="S::s1890120@ed.ac.uk::5d8b6439-cd64-480a-a28e-60d090769e31" providerId="AD" clId="Web-{8C2E0858-23CC-A14E-8E4E-E8136CB88727}" dt="2023-11-01T11:40:34.168" v="1061"/>
          <ac:spMkLst>
            <pc:docMk/>
            <pc:sldMk cId="4124310154" sldId="301"/>
            <ac:spMk id="5" creationId="{00000000-0000-0000-0000-000000000000}"/>
          </ac:spMkLst>
        </pc:spChg>
        <pc:spChg chg="del">
          <ac:chgData name="Sarah Van Eyndhoven" userId="S::s1890120@ed.ac.uk::5d8b6439-cd64-480a-a28e-60d090769e31" providerId="AD" clId="Web-{8C2E0858-23CC-A14E-8E4E-E8136CB88727}" dt="2023-11-01T11:20:38.308" v="728"/>
          <ac:spMkLst>
            <pc:docMk/>
            <pc:sldMk cId="4124310154" sldId="301"/>
            <ac:spMk id="6" creationId="{00000000-0000-0000-0000-000000000000}"/>
          </ac:spMkLst>
        </pc:spChg>
        <pc:spChg chg="mod">
          <ac:chgData name="Sarah Van Eyndhoven" userId="S::s1890120@ed.ac.uk::5d8b6439-cd64-480a-a28e-60d090769e31" providerId="AD" clId="Web-{8C2E0858-23CC-A14E-8E4E-E8136CB88727}" dt="2023-11-01T12:55:55.825" v="1758" actId="1076"/>
          <ac:spMkLst>
            <pc:docMk/>
            <pc:sldMk cId="4124310154" sldId="301"/>
            <ac:spMk id="7" creationId="{00000000-0000-0000-0000-000000000000}"/>
          </ac:spMkLst>
        </pc:spChg>
        <pc:spChg chg="del mod">
          <ac:chgData name="Sarah Van Eyndhoven" userId="S::s1890120@ed.ac.uk::5d8b6439-cd64-480a-a28e-60d090769e31" providerId="AD" clId="Web-{8C2E0858-23CC-A14E-8E4E-E8136CB88727}" dt="2023-11-01T12:52:24.272" v="1688"/>
          <ac:spMkLst>
            <pc:docMk/>
            <pc:sldMk cId="4124310154" sldId="301"/>
            <ac:spMk id="8" creationId="{00000000-0000-0000-0000-000000000000}"/>
          </ac:spMkLst>
        </pc:spChg>
        <pc:spChg chg="add mod">
          <ac:chgData name="Sarah Van Eyndhoven" userId="S::s1890120@ed.ac.uk::5d8b6439-cd64-480a-a28e-60d090769e31" providerId="AD" clId="Web-{8C2E0858-23CC-A14E-8E4E-E8136CB88727}" dt="2023-11-01T12:55:47.075" v="1756" actId="1076"/>
          <ac:spMkLst>
            <pc:docMk/>
            <pc:sldMk cId="4124310154" sldId="301"/>
            <ac:spMk id="9" creationId="{5DBA5FCB-6C75-1444-5AB2-8C422C77CCB5}"/>
          </ac:spMkLst>
        </pc:spChg>
      </pc:sldChg>
      <pc:sldChg chg="add replId">
        <pc:chgData name="Sarah Van Eyndhoven" userId="S::s1890120@ed.ac.uk::5d8b6439-cd64-480a-a28e-60d090769e31" providerId="AD" clId="Web-{8C2E0858-23CC-A14E-8E4E-E8136CB88727}" dt="2023-11-01T12:32:27.327" v="1417"/>
        <pc:sldMkLst>
          <pc:docMk/>
          <pc:sldMk cId="3243929382" sldId="302"/>
        </pc:sldMkLst>
      </pc:sldChg>
      <pc:sldChg chg="addSp delSp modSp add ord replId">
        <pc:chgData name="Sarah Van Eyndhoven" userId="S::s1890120@ed.ac.uk::5d8b6439-cd64-480a-a28e-60d090769e31" providerId="AD" clId="Web-{8C2E0858-23CC-A14E-8E4E-E8136CB88727}" dt="2023-11-01T12:42:57.066" v="1520" actId="1076"/>
        <pc:sldMkLst>
          <pc:docMk/>
          <pc:sldMk cId="1565221663" sldId="303"/>
        </pc:sldMkLst>
        <pc:spChg chg="mod">
          <ac:chgData name="Sarah Van Eyndhoven" userId="S::s1890120@ed.ac.uk::5d8b6439-cd64-480a-a28e-60d090769e31" providerId="AD" clId="Web-{8C2E0858-23CC-A14E-8E4E-E8136CB88727}" dt="2023-11-01T12:33:13.829" v="1444" actId="20577"/>
          <ac:spMkLst>
            <pc:docMk/>
            <pc:sldMk cId="1565221663" sldId="303"/>
            <ac:spMk id="2" creationId="{CB4793D2-CB7C-47D6-A4D2-7BBA9144378D}"/>
          </ac:spMkLst>
        </pc:spChg>
        <pc:spChg chg="mod">
          <ac:chgData name="Sarah Van Eyndhoven" userId="S::s1890120@ed.ac.uk::5d8b6439-cd64-480a-a28e-60d090769e31" providerId="AD" clId="Web-{8C2E0858-23CC-A14E-8E4E-E8136CB88727}" dt="2023-11-01T12:42:57.066" v="1520" actId="1076"/>
          <ac:spMkLst>
            <pc:docMk/>
            <pc:sldMk cId="1565221663" sldId="303"/>
            <ac:spMk id="4" creationId="{00000000-0000-0000-0000-000000000000}"/>
          </ac:spMkLst>
        </pc:spChg>
        <pc:spChg chg="del mod">
          <ac:chgData name="Sarah Van Eyndhoven" userId="S::s1890120@ed.ac.uk::5d8b6439-cd64-480a-a28e-60d090769e31" providerId="AD" clId="Web-{8C2E0858-23CC-A14E-8E4E-E8136CB88727}" dt="2023-11-01T12:33:09.548" v="1439"/>
          <ac:spMkLst>
            <pc:docMk/>
            <pc:sldMk cId="1565221663" sldId="303"/>
            <ac:spMk id="5" creationId="{00000000-0000-0000-0000-000000000000}"/>
          </ac:spMkLst>
        </pc:spChg>
        <pc:spChg chg="add mod">
          <ac:chgData name="Sarah Van Eyndhoven" userId="S::s1890120@ed.ac.uk::5d8b6439-cd64-480a-a28e-60d090769e31" providerId="AD" clId="Web-{8C2E0858-23CC-A14E-8E4E-E8136CB88727}" dt="2023-11-01T12:42:45.691" v="1515" actId="20577"/>
          <ac:spMkLst>
            <pc:docMk/>
            <pc:sldMk cId="1565221663" sldId="303"/>
            <ac:spMk id="9" creationId="{7838FD06-32E9-54D2-7569-B9F451683BD6}"/>
          </ac:spMkLst>
        </pc:spChg>
      </pc:sldChg>
    </pc:docChg>
  </pc:docChgLst>
  <pc:docChgLst>
    <pc:chgData name="Sarah Van Eyndhoven" userId="S::s1890120@ed.ac.uk::5d8b6439-cd64-480a-a28e-60d090769e31" providerId="AD" clId="Web-{EBA7E2D6-7BF6-23BC-3BB2-80690569B8BE}"/>
    <pc:docChg chg="modSld">
      <pc:chgData name="Sarah Van Eyndhoven" userId="S::s1890120@ed.ac.uk::5d8b6439-cd64-480a-a28e-60d090769e31" providerId="AD" clId="Web-{EBA7E2D6-7BF6-23BC-3BB2-80690569B8BE}" dt="2023-11-13T16:38:20.814" v="93" actId="20577"/>
      <pc:docMkLst>
        <pc:docMk/>
      </pc:docMkLst>
      <pc:sldChg chg="modSp">
        <pc:chgData name="Sarah Van Eyndhoven" userId="S::s1890120@ed.ac.uk::5d8b6439-cd64-480a-a28e-60d090769e31" providerId="AD" clId="Web-{EBA7E2D6-7BF6-23BC-3BB2-80690569B8BE}" dt="2023-11-13T16:37:36.873" v="58" actId="20577"/>
        <pc:sldMkLst>
          <pc:docMk/>
          <pc:sldMk cId="3586821625" sldId="290"/>
        </pc:sldMkLst>
        <pc:spChg chg="mod">
          <ac:chgData name="Sarah Van Eyndhoven" userId="S::s1890120@ed.ac.uk::5d8b6439-cd64-480a-a28e-60d090769e31" providerId="AD" clId="Web-{EBA7E2D6-7BF6-23BC-3BB2-80690569B8BE}" dt="2023-11-13T16:37:36.873" v="58" actId="20577"/>
          <ac:spMkLst>
            <pc:docMk/>
            <pc:sldMk cId="3586821625" sldId="290"/>
            <ac:spMk id="7" creationId="{8A04E2CD-224D-4779-AF3B-4250E648E6DE}"/>
          </ac:spMkLst>
        </pc:spChg>
      </pc:sldChg>
      <pc:sldChg chg="modSp">
        <pc:chgData name="Sarah Van Eyndhoven" userId="S::s1890120@ed.ac.uk::5d8b6439-cd64-480a-a28e-60d090769e31" providerId="AD" clId="Web-{EBA7E2D6-7BF6-23BC-3BB2-80690569B8BE}" dt="2023-11-13T16:38:20.814" v="93" actId="20577"/>
        <pc:sldMkLst>
          <pc:docMk/>
          <pc:sldMk cId="2872265872" sldId="292"/>
        </pc:sldMkLst>
        <pc:spChg chg="mod">
          <ac:chgData name="Sarah Van Eyndhoven" userId="S::s1890120@ed.ac.uk::5d8b6439-cd64-480a-a28e-60d090769e31" providerId="AD" clId="Web-{EBA7E2D6-7BF6-23BC-3BB2-80690569B8BE}" dt="2023-11-13T16:38:20.814" v="93" actId="20577"/>
          <ac:spMkLst>
            <pc:docMk/>
            <pc:sldMk cId="2872265872" sldId="292"/>
            <ac:spMk id="4" creationId="{00000000-0000-0000-0000-000000000000}"/>
          </ac:spMkLst>
        </pc:spChg>
      </pc:sldChg>
    </pc:docChg>
  </pc:docChgLst>
  <pc:docChgLst>
    <pc:chgData name="MICHIELIN Lucia" userId="S::lmichiel@ed.ac.uk::25d60082-b225-463e-a225-40b8a8c7c0b5" providerId="AD" clId="Web-{32E27FCE-BA96-425B-8097-906F66F7D3C4}"/>
    <pc:docChg chg="addSld modSld">
      <pc:chgData name="MICHIELIN Lucia" userId="S::lmichiel@ed.ac.uk::25d60082-b225-463e-a225-40b8a8c7c0b5" providerId="AD" clId="Web-{32E27FCE-BA96-425B-8097-906F66F7D3C4}" dt="2021-12-14T17:21:53.291" v="46"/>
      <pc:docMkLst>
        <pc:docMk/>
      </pc:docMkLst>
      <pc:sldChg chg="addSp delSp modSp add replId">
        <pc:chgData name="MICHIELIN Lucia" userId="S::lmichiel@ed.ac.uk::25d60082-b225-463e-a225-40b8a8c7c0b5" providerId="AD" clId="Web-{32E27FCE-BA96-425B-8097-906F66F7D3C4}" dt="2021-12-14T17:21:53.291" v="46"/>
        <pc:sldMkLst>
          <pc:docMk/>
          <pc:sldMk cId="3138549324" sldId="297"/>
        </pc:sldMkLst>
        <pc:spChg chg="mod">
          <ac:chgData name="MICHIELIN Lucia" userId="S::lmichiel@ed.ac.uk::25d60082-b225-463e-a225-40b8a8c7c0b5" providerId="AD" clId="Web-{32E27FCE-BA96-425B-8097-906F66F7D3C4}" dt="2021-12-14T17:00:12.865" v="12" actId="20577"/>
          <ac:spMkLst>
            <pc:docMk/>
            <pc:sldMk cId="3138549324" sldId="297"/>
            <ac:spMk id="2" creationId="{CB4793D2-CB7C-47D6-A4D2-7BBA9144378D}"/>
          </ac:spMkLst>
        </pc:spChg>
        <pc:spChg chg="add mod">
          <ac:chgData name="MICHIELIN Lucia" userId="S::lmichiel@ed.ac.uk::25d60082-b225-463e-a225-40b8a8c7c0b5" providerId="AD" clId="Web-{32E27FCE-BA96-425B-8097-906F66F7D3C4}" dt="2021-12-14T17:20:36.849" v="16" actId="1076"/>
          <ac:spMkLst>
            <pc:docMk/>
            <pc:sldMk cId="3138549324" sldId="297"/>
            <ac:spMk id="4" creationId="{C2DD25D8-6E05-43AA-8EDF-C009318DD199}"/>
          </ac:spMkLst>
        </pc:spChg>
        <pc:spChg chg="add mod">
          <ac:chgData name="MICHIELIN Lucia" userId="S::lmichiel@ed.ac.uk::25d60082-b225-463e-a225-40b8a8c7c0b5" providerId="AD" clId="Web-{32E27FCE-BA96-425B-8097-906F66F7D3C4}" dt="2021-12-14T17:21:53.291" v="46"/>
          <ac:spMkLst>
            <pc:docMk/>
            <pc:sldMk cId="3138549324" sldId="297"/>
            <ac:spMk id="10" creationId="{71A51AB5-C0CD-4293-B1BD-63B7D516B431}"/>
          </ac:spMkLst>
        </pc:spChg>
        <pc:spChg chg="del">
          <ac:chgData name="MICHIELIN Lucia" userId="S::lmichiel@ed.ac.uk::25d60082-b225-463e-a225-40b8a8c7c0b5" providerId="AD" clId="Web-{32E27FCE-BA96-425B-8097-906F66F7D3C4}" dt="2021-12-14T17:00:07.849" v="10"/>
          <ac:spMkLst>
            <pc:docMk/>
            <pc:sldMk cId="3138549324" sldId="297"/>
            <ac:spMk id="12" creationId="{00000000-0000-0000-0000-000000000000}"/>
          </ac:spMkLst>
        </pc:spChg>
        <pc:spChg chg="del">
          <ac:chgData name="MICHIELIN Lucia" userId="S::lmichiel@ed.ac.uk::25d60082-b225-463e-a225-40b8a8c7c0b5" providerId="AD" clId="Web-{32E27FCE-BA96-425B-8097-906F66F7D3C4}" dt="2021-12-14T17:00:10.334" v="11"/>
          <ac:spMkLst>
            <pc:docMk/>
            <pc:sldMk cId="3138549324" sldId="297"/>
            <ac:spMk id="13" creationId="{00000000-0000-0000-0000-000000000000}"/>
          </ac:spMkLst>
        </pc:spChg>
        <pc:picChg chg="del">
          <ac:chgData name="MICHIELIN Lucia" userId="S::lmichiel@ed.ac.uk::25d60082-b225-463e-a225-40b8a8c7c0b5" providerId="AD" clId="Web-{32E27FCE-BA96-425B-8097-906F66F7D3C4}" dt="2021-12-14T17:00:05.459" v="9"/>
          <ac:picMkLst>
            <pc:docMk/>
            <pc:sldMk cId="3138549324" sldId="297"/>
            <ac:picMk id="2054" creationId="{00000000-0000-0000-0000-000000000000}"/>
          </ac:picMkLst>
        </pc:picChg>
      </pc:sldChg>
    </pc:docChg>
  </pc:docChgLst>
  <pc:docChgLst>
    <pc:chgData name="Sarah Van Eyndhoven" userId="S::s1890120@ed.ac.uk::5d8b6439-cd64-480a-a28e-60d090769e31" providerId="AD" clId="Web-{4A6B6735-F85A-C837-D364-D1B2AEB260E2}"/>
    <pc:docChg chg="modSld sldOrd">
      <pc:chgData name="Sarah Van Eyndhoven" userId="S::s1890120@ed.ac.uk::5d8b6439-cd64-480a-a28e-60d090769e31" providerId="AD" clId="Web-{4A6B6735-F85A-C837-D364-D1B2AEB260E2}" dt="2023-11-13T16:36:06.904" v="103" actId="20577"/>
      <pc:docMkLst>
        <pc:docMk/>
      </pc:docMkLst>
      <pc:sldChg chg="modSp">
        <pc:chgData name="Sarah Van Eyndhoven" userId="S::s1890120@ed.ac.uk::5d8b6439-cd64-480a-a28e-60d090769e31" providerId="AD" clId="Web-{4A6B6735-F85A-C837-D364-D1B2AEB260E2}" dt="2023-11-13T16:30:39.817" v="24" actId="20577"/>
        <pc:sldMkLst>
          <pc:docMk/>
          <pc:sldMk cId="3144294855" sldId="263"/>
        </pc:sldMkLst>
        <pc:spChg chg="mod">
          <ac:chgData name="Sarah Van Eyndhoven" userId="S::s1890120@ed.ac.uk::5d8b6439-cd64-480a-a28e-60d090769e31" providerId="AD" clId="Web-{4A6B6735-F85A-C837-D364-D1B2AEB260E2}" dt="2023-11-13T16:29:55.253" v="11" actId="20577"/>
          <ac:spMkLst>
            <pc:docMk/>
            <pc:sldMk cId="3144294855" sldId="263"/>
            <ac:spMk id="2" creationId="{CB4793D2-CB7C-47D6-A4D2-7BBA9144378D}"/>
          </ac:spMkLst>
        </pc:spChg>
        <pc:spChg chg="mod">
          <ac:chgData name="Sarah Van Eyndhoven" userId="S::s1890120@ed.ac.uk::5d8b6439-cd64-480a-a28e-60d090769e31" providerId="AD" clId="Web-{4A6B6735-F85A-C837-D364-D1B2AEB260E2}" dt="2023-11-13T16:30:39.817" v="24" actId="20577"/>
          <ac:spMkLst>
            <pc:docMk/>
            <pc:sldMk cId="3144294855" sldId="263"/>
            <ac:spMk id="7" creationId="{8A04E2CD-224D-4779-AF3B-4250E648E6DE}"/>
          </ac:spMkLst>
        </pc:spChg>
      </pc:sldChg>
      <pc:sldChg chg="modSp">
        <pc:chgData name="Sarah Van Eyndhoven" userId="S::s1890120@ed.ac.uk::5d8b6439-cd64-480a-a28e-60d090769e31" providerId="AD" clId="Web-{4A6B6735-F85A-C837-D364-D1B2AEB260E2}" dt="2023-11-13T16:33:02.743" v="75" actId="20577"/>
        <pc:sldMkLst>
          <pc:docMk/>
          <pc:sldMk cId="484821872" sldId="266"/>
        </pc:sldMkLst>
        <pc:spChg chg="mod">
          <ac:chgData name="Sarah Van Eyndhoven" userId="S::s1890120@ed.ac.uk::5d8b6439-cd64-480a-a28e-60d090769e31" providerId="AD" clId="Web-{4A6B6735-F85A-C837-D364-D1B2AEB260E2}" dt="2023-11-13T16:33:02.743" v="75" actId="20577"/>
          <ac:spMkLst>
            <pc:docMk/>
            <pc:sldMk cId="484821872" sldId="266"/>
            <ac:spMk id="6" creationId="{00000000-0000-0000-0000-000000000000}"/>
          </ac:spMkLst>
        </pc:spChg>
      </pc:sldChg>
      <pc:sldChg chg="modSp">
        <pc:chgData name="Sarah Van Eyndhoven" userId="S::s1890120@ed.ac.uk::5d8b6439-cd64-480a-a28e-60d090769e31" providerId="AD" clId="Web-{4A6B6735-F85A-C837-D364-D1B2AEB260E2}" dt="2023-11-13T16:31:30.443" v="42" actId="20577"/>
        <pc:sldMkLst>
          <pc:docMk/>
          <pc:sldMk cId="2541807639" sldId="267"/>
        </pc:sldMkLst>
        <pc:spChg chg="mod">
          <ac:chgData name="Sarah Van Eyndhoven" userId="S::s1890120@ed.ac.uk::5d8b6439-cd64-480a-a28e-60d090769e31" providerId="AD" clId="Web-{4A6B6735-F85A-C837-D364-D1B2AEB260E2}" dt="2023-11-13T16:31:08.943" v="37" actId="20577"/>
          <ac:spMkLst>
            <pc:docMk/>
            <pc:sldMk cId="2541807639" sldId="267"/>
            <ac:spMk id="2" creationId="{CB4793D2-CB7C-47D6-A4D2-7BBA9144378D}"/>
          </ac:spMkLst>
        </pc:spChg>
        <pc:spChg chg="mod">
          <ac:chgData name="Sarah Van Eyndhoven" userId="S::s1890120@ed.ac.uk::5d8b6439-cd64-480a-a28e-60d090769e31" providerId="AD" clId="Web-{4A6B6735-F85A-C837-D364-D1B2AEB260E2}" dt="2023-11-13T16:31:30.443" v="42" actId="20577"/>
          <ac:spMkLst>
            <pc:docMk/>
            <pc:sldMk cId="2541807639" sldId="267"/>
            <ac:spMk id="6" creationId="{00000000-0000-0000-0000-000000000000}"/>
          </ac:spMkLst>
        </pc:spChg>
      </pc:sldChg>
      <pc:sldChg chg="modSp">
        <pc:chgData name="Sarah Van Eyndhoven" userId="S::s1890120@ed.ac.uk::5d8b6439-cd64-480a-a28e-60d090769e31" providerId="AD" clId="Web-{4A6B6735-F85A-C837-D364-D1B2AEB260E2}" dt="2023-11-13T16:33:38.618" v="81" actId="20577"/>
        <pc:sldMkLst>
          <pc:docMk/>
          <pc:sldMk cId="4120753115" sldId="269"/>
        </pc:sldMkLst>
        <pc:spChg chg="mod">
          <ac:chgData name="Sarah Van Eyndhoven" userId="S::s1890120@ed.ac.uk::5d8b6439-cd64-480a-a28e-60d090769e31" providerId="AD" clId="Web-{4A6B6735-F85A-C837-D364-D1B2AEB260E2}" dt="2023-11-13T16:33:38.618" v="81" actId="20577"/>
          <ac:spMkLst>
            <pc:docMk/>
            <pc:sldMk cId="4120753115" sldId="269"/>
            <ac:spMk id="5" creationId="{00000000-0000-0000-0000-000000000000}"/>
          </ac:spMkLst>
        </pc:spChg>
      </pc:sldChg>
      <pc:sldChg chg="modSp">
        <pc:chgData name="Sarah Van Eyndhoven" userId="S::s1890120@ed.ac.uk::5d8b6439-cd64-480a-a28e-60d090769e31" providerId="AD" clId="Web-{4A6B6735-F85A-C837-D364-D1B2AEB260E2}" dt="2023-11-13T16:33:19.196" v="79" actId="20577"/>
        <pc:sldMkLst>
          <pc:docMk/>
          <pc:sldMk cId="2329193184" sldId="275"/>
        </pc:sldMkLst>
        <pc:spChg chg="mod">
          <ac:chgData name="Sarah Van Eyndhoven" userId="S::s1890120@ed.ac.uk::5d8b6439-cd64-480a-a28e-60d090769e31" providerId="AD" clId="Web-{4A6B6735-F85A-C837-D364-D1B2AEB260E2}" dt="2023-11-13T16:33:07.118" v="76" actId="20577"/>
          <ac:spMkLst>
            <pc:docMk/>
            <pc:sldMk cId="2329193184" sldId="275"/>
            <ac:spMk id="2" creationId="{CB4793D2-CB7C-47D6-A4D2-7BBA9144378D}"/>
          </ac:spMkLst>
        </pc:spChg>
        <pc:spChg chg="mod">
          <ac:chgData name="Sarah Van Eyndhoven" userId="S::s1890120@ed.ac.uk::5d8b6439-cd64-480a-a28e-60d090769e31" providerId="AD" clId="Web-{4A6B6735-F85A-C837-D364-D1B2AEB260E2}" dt="2023-11-13T16:33:19.196" v="79" actId="20577"/>
          <ac:spMkLst>
            <pc:docMk/>
            <pc:sldMk cId="2329193184" sldId="275"/>
            <ac:spMk id="6" creationId="{00000000-0000-0000-0000-000000000000}"/>
          </ac:spMkLst>
        </pc:spChg>
      </pc:sldChg>
      <pc:sldChg chg="modSp">
        <pc:chgData name="Sarah Van Eyndhoven" userId="S::s1890120@ed.ac.uk::5d8b6439-cd64-480a-a28e-60d090769e31" providerId="AD" clId="Web-{4A6B6735-F85A-C837-D364-D1B2AEB260E2}" dt="2023-11-13T16:32:32.632" v="66" actId="20577"/>
        <pc:sldMkLst>
          <pc:docMk/>
          <pc:sldMk cId="2777440580" sldId="276"/>
        </pc:sldMkLst>
        <pc:spChg chg="mod">
          <ac:chgData name="Sarah Van Eyndhoven" userId="S::s1890120@ed.ac.uk::5d8b6439-cd64-480a-a28e-60d090769e31" providerId="AD" clId="Web-{4A6B6735-F85A-C837-D364-D1B2AEB260E2}" dt="2023-11-13T16:32:04.929" v="56" actId="1076"/>
          <ac:spMkLst>
            <pc:docMk/>
            <pc:sldMk cId="2777440580" sldId="276"/>
            <ac:spMk id="2" creationId="{CB4793D2-CB7C-47D6-A4D2-7BBA9144378D}"/>
          </ac:spMkLst>
        </pc:spChg>
        <pc:spChg chg="mod">
          <ac:chgData name="Sarah Van Eyndhoven" userId="S::s1890120@ed.ac.uk::5d8b6439-cd64-480a-a28e-60d090769e31" providerId="AD" clId="Web-{4A6B6735-F85A-C837-D364-D1B2AEB260E2}" dt="2023-11-13T16:32:32.632" v="66" actId="20577"/>
          <ac:spMkLst>
            <pc:docMk/>
            <pc:sldMk cId="2777440580" sldId="276"/>
            <ac:spMk id="6" creationId="{00000000-0000-0000-0000-000000000000}"/>
          </ac:spMkLst>
        </pc:spChg>
        <pc:picChg chg="mod">
          <ac:chgData name="Sarah Van Eyndhoven" userId="S::s1890120@ed.ac.uk::5d8b6439-cd64-480a-a28e-60d090769e31" providerId="AD" clId="Web-{4A6B6735-F85A-C837-D364-D1B2AEB260E2}" dt="2023-11-13T16:32:08.804" v="57" actId="14100"/>
          <ac:picMkLst>
            <pc:docMk/>
            <pc:sldMk cId="2777440580" sldId="276"/>
            <ac:picMk id="3" creationId="{00000000-0000-0000-0000-000000000000}"/>
          </ac:picMkLst>
        </pc:picChg>
      </pc:sldChg>
      <pc:sldChg chg="ord">
        <pc:chgData name="Sarah Van Eyndhoven" userId="S::s1890120@ed.ac.uk::5d8b6439-cd64-480a-a28e-60d090769e31" providerId="AD" clId="Web-{4A6B6735-F85A-C837-D364-D1B2AEB260E2}" dt="2023-11-13T16:34:54.949" v="89"/>
        <pc:sldMkLst>
          <pc:docMk/>
          <pc:sldMk cId="1909771926" sldId="277"/>
        </pc:sldMkLst>
      </pc:sldChg>
      <pc:sldChg chg="ord">
        <pc:chgData name="Sarah Van Eyndhoven" userId="S::s1890120@ed.ac.uk::5d8b6439-cd64-480a-a28e-60d090769e31" providerId="AD" clId="Web-{4A6B6735-F85A-C837-D364-D1B2AEB260E2}" dt="2023-11-13T16:34:13.432" v="85"/>
        <pc:sldMkLst>
          <pc:docMk/>
          <pc:sldMk cId="1615647685" sldId="286"/>
        </pc:sldMkLst>
      </pc:sldChg>
      <pc:sldChg chg="modSp">
        <pc:chgData name="Sarah Van Eyndhoven" userId="S::s1890120@ed.ac.uk::5d8b6439-cd64-480a-a28e-60d090769e31" providerId="AD" clId="Web-{4A6B6735-F85A-C837-D364-D1B2AEB260E2}" dt="2023-11-13T16:35:55.497" v="98" actId="20577"/>
        <pc:sldMkLst>
          <pc:docMk/>
          <pc:sldMk cId="3041213055" sldId="289"/>
        </pc:sldMkLst>
        <pc:spChg chg="mod">
          <ac:chgData name="Sarah Van Eyndhoven" userId="S::s1890120@ed.ac.uk::5d8b6439-cd64-480a-a28e-60d090769e31" providerId="AD" clId="Web-{4A6B6735-F85A-C837-D364-D1B2AEB260E2}" dt="2023-11-13T16:29:08.393" v="1" actId="20577"/>
          <ac:spMkLst>
            <pc:docMk/>
            <pc:sldMk cId="3041213055" sldId="289"/>
            <ac:spMk id="2" creationId="{CB4793D2-CB7C-47D6-A4D2-7BBA9144378D}"/>
          </ac:spMkLst>
        </pc:spChg>
        <pc:spChg chg="mod">
          <ac:chgData name="Sarah Van Eyndhoven" userId="S::s1890120@ed.ac.uk::5d8b6439-cd64-480a-a28e-60d090769e31" providerId="AD" clId="Web-{4A6B6735-F85A-C837-D364-D1B2AEB260E2}" dt="2023-11-13T16:35:55.497" v="98" actId="20577"/>
          <ac:spMkLst>
            <pc:docMk/>
            <pc:sldMk cId="3041213055" sldId="289"/>
            <ac:spMk id="7" creationId="{8A04E2CD-224D-4779-AF3B-4250E648E6DE}"/>
          </ac:spMkLst>
        </pc:spChg>
      </pc:sldChg>
      <pc:sldChg chg="modSp">
        <pc:chgData name="Sarah Van Eyndhoven" userId="S::s1890120@ed.ac.uk::5d8b6439-cd64-480a-a28e-60d090769e31" providerId="AD" clId="Web-{4A6B6735-F85A-C837-D364-D1B2AEB260E2}" dt="2023-11-13T16:36:06.904" v="103" actId="20577"/>
        <pc:sldMkLst>
          <pc:docMk/>
          <pc:sldMk cId="3586821625" sldId="290"/>
        </pc:sldMkLst>
        <pc:spChg chg="mod">
          <ac:chgData name="Sarah Van Eyndhoven" userId="S::s1890120@ed.ac.uk::5d8b6439-cd64-480a-a28e-60d090769e31" providerId="AD" clId="Web-{4A6B6735-F85A-C837-D364-D1B2AEB260E2}" dt="2023-11-13T16:35:34.559" v="94" actId="20577"/>
          <ac:spMkLst>
            <pc:docMk/>
            <pc:sldMk cId="3586821625" sldId="290"/>
            <ac:spMk id="2" creationId="{CB4793D2-CB7C-47D6-A4D2-7BBA9144378D}"/>
          </ac:spMkLst>
        </pc:spChg>
        <pc:spChg chg="mod">
          <ac:chgData name="Sarah Van Eyndhoven" userId="S::s1890120@ed.ac.uk::5d8b6439-cd64-480a-a28e-60d090769e31" providerId="AD" clId="Web-{4A6B6735-F85A-C837-D364-D1B2AEB260E2}" dt="2023-11-13T16:36:06.904" v="103" actId="20577"/>
          <ac:spMkLst>
            <pc:docMk/>
            <pc:sldMk cId="3586821625" sldId="290"/>
            <ac:spMk id="7" creationId="{8A04E2CD-224D-4779-AF3B-4250E648E6DE}"/>
          </ac:spMkLst>
        </pc:spChg>
      </pc:sldChg>
      <pc:sldChg chg="ord">
        <pc:chgData name="Sarah Van Eyndhoven" userId="S::s1890120@ed.ac.uk::5d8b6439-cd64-480a-a28e-60d090769e31" providerId="AD" clId="Web-{4A6B6735-F85A-C837-D364-D1B2AEB260E2}" dt="2023-11-13T16:35:04.121" v="90"/>
        <pc:sldMkLst>
          <pc:docMk/>
          <pc:sldMk cId="2872265872" sldId="292"/>
        </pc:sldMkLst>
      </pc:sldChg>
      <pc:sldChg chg="ord">
        <pc:chgData name="Sarah Van Eyndhoven" userId="S::s1890120@ed.ac.uk::5d8b6439-cd64-480a-a28e-60d090769e31" providerId="AD" clId="Web-{4A6B6735-F85A-C837-D364-D1B2AEB260E2}" dt="2023-11-13T16:35:16.137" v="91"/>
        <pc:sldMkLst>
          <pc:docMk/>
          <pc:sldMk cId="2691259896" sldId="294"/>
        </pc:sldMkLst>
      </pc:sldChg>
      <pc:sldChg chg="ord">
        <pc:chgData name="Sarah Van Eyndhoven" userId="S::s1890120@ed.ac.uk::5d8b6439-cd64-480a-a28e-60d090769e31" providerId="AD" clId="Web-{4A6B6735-F85A-C837-D364-D1B2AEB260E2}" dt="2023-11-13T16:34:06.541" v="83"/>
        <pc:sldMkLst>
          <pc:docMk/>
          <pc:sldMk cId="4080748079" sldId="296"/>
        </pc:sldMkLst>
      </pc:sldChg>
    </pc:docChg>
  </pc:docChgLst>
  <pc:docChgLst>
    <pc:chgData name="MICHIELIN Lucia" userId="S::lmichiel@ed.ac.uk::25d60082-b225-463e-a225-40b8a8c7c0b5" providerId="AD" clId="Web-{7F63D371-78F5-4849-A9A0-EE05787DA708}"/>
    <pc:docChg chg="addSld modSld">
      <pc:chgData name="MICHIELIN Lucia" userId="S::lmichiel@ed.ac.uk::25d60082-b225-463e-a225-40b8a8c7c0b5" providerId="AD" clId="Web-{7F63D371-78F5-4849-A9A0-EE05787DA708}" dt="2021-12-08T09:24:16.459" v="6" actId="1076"/>
      <pc:docMkLst>
        <pc:docMk/>
      </pc:docMkLst>
      <pc:sldChg chg="addSp delSp modSp add replId">
        <pc:chgData name="MICHIELIN Lucia" userId="S::lmichiel@ed.ac.uk::25d60082-b225-463e-a225-40b8a8c7c0b5" providerId="AD" clId="Web-{7F63D371-78F5-4849-A9A0-EE05787DA708}" dt="2021-12-08T09:24:16.459" v="6" actId="1076"/>
        <pc:sldMkLst>
          <pc:docMk/>
          <pc:sldMk cId="4080748079" sldId="296"/>
        </pc:sldMkLst>
        <pc:spChg chg="del">
          <ac:chgData name="MICHIELIN Lucia" userId="S::lmichiel@ed.ac.uk::25d60082-b225-463e-a225-40b8a8c7c0b5" providerId="AD" clId="Web-{7F63D371-78F5-4849-A9A0-EE05787DA708}" dt="2021-12-08T09:24:03.239" v="2"/>
          <ac:spMkLst>
            <pc:docMk/>
            <pc:sldMk cId="4080748079" sldId="296"/>
            <ac:spMk id="4" creationId="{00000000-0000-0000-0000-000000000000}"/>
          </ac:spMkLst>
        </pc:spChg>
        <pc:spChg chg="del">
          <ac:chgData name="MICHIELIN Lucia" userId="S::lmichiel@ed.ac.uk::25d60082-b225-463e-a225-40b8a8c7c0b5" providerId="AD" clId="Web-{7F63D371-78F5-4849-A9A0-EE05787DA708}" dt="2021-12-08T09:23:59.239" v="1"/>
          <ac:spMkLst>
            <pc:docMk/>
            <pc:sldMk cId="4080748079" sldId="296"/>
            <ac:spMk id="5" creationId="{00000000-0000-0000-0000-000000000000}"/>
          </ac:spMkLst>
        </pc:spChg>
        <pc:graphicFrameChg chg="add mod modGraphic">
          <ac:chgData name="MICHIELIN Lucia" userId="S::lmichiel@ed.ac.uk::25d60082-b225-463e-a225-40b8a8c7c0b5" providerId="AD" clId="Web-{7F63D371-78F5-4849-A9A0-EE05787DA708}" dt="2021-12-08T09:24:16.459" v="6" actId="1076"/>
          <ac:graphicFrameMkLst>
            <pc:docMk/>
            <pc:sldMk cId="4080748079" sldId="296"/>
            <ac:graphicFrameMk id="10" creationId="{129FB679-586F-4AFF-A16D-C4045DD332D5}"/>
          </ac:graphicFrameMkLst>
        </pc:graphicFrameChg>
      </pc:sldChg>
    </pc:docChg>
  </pc:docChgLst>
  <pc:docChgLst>
    <pc:chgData name="MICHIELIN Lucia" userId="S::lmichiel@ed.ac.uk::25d60082-b225-463e-a225-40b8a8c7c0b5" providerId="AD" clId="Web-{588306DD-AE89-4E0F-9BB7-9BE740B2F91D}"/>
    <pc:docChg chg="delSld modSld sldOrd">
      <pc:chgData name="MICHIELIN Lucia" userId="S::lmichiel@ed.ac.uk::25d60082-b225-463e-a225-40b8a8c7c0b5" providerId="AD" clId="Web-{588306DD-AE89-4E0F-9BB7-9BE740B2F91D}" dt="2021-12-07T15:56:37.534" v="38"/>
      <pc:docMkLst>
        <pc:docMk/>
      </pc:docMkLst>
      <pc:sldChg chg="del">
        <pc:chgData name="MICHIELIN Lucia" userId="S::lmichiel@ed.ac.uk::25d60082-b225-463e-a225-40b8a8c7c0b5" providerId="AD" clId="Web-{588306DD-AE89-4E0F-9BB7-9BE740B2F91D}" dt="2021-12-07T15:53:27.576" v="0"/>
        <pc:sldMkLst>
          <pc:docMk/>
          <pc:sldMk cId="1562340315" sldId="260"/>
        </pc:sldMkLst>
      </pc:sldChg>
      <pc:sldChg chg="modSp ord">
        <pc:chgData name="MICHIELIN Lucia" userId="S::lmichiel@ed.ac.uk::25d60082-b225-463e-a225-40b8a8c7c0b5" providerId="AD" clId="Web-{588306DD-AE89-4E0F-9BB7-9BE740B2F91D}" dt="2021-12-07T15:56:35.987" v="37" actId="20577"/>
        <pc:sldMkLst>
          <pc:docMk/>
          <pc:sldMk cId="3041213055" sldId="289"/>
        </pc:sldMkLst>
        <pc:spChg chg="mod">
          <ac:chgData name="MICHIELIN Lucia" userId="S::lmichiel@ed.ac.uk::25d60082-b225-463e-a225-40b8a8c7c0b5" providerId="AD" clId="Web-{588306DD-AE89-4E0F-9BB7-9BE740B2F91D}" dt="2021-12-07T15:56:35.987" v="37" actId="20577"/>
          <ac:spMkLst>
            <pc:docMk/>
            <pc:sldMk cId="3041213055" sldId="289"/>
            <ac:spMk id="7" creationId="{8A04E2CD-224D-4779-AF3B-4250E648E6DE}"/>
          </ac:spMkLst>
        </pc:spChg>
      </pc:sldChg>
      <pc:sldChg chg="ord">
        <pc:chgData name="MICHIELIN Lucia" userId="S::lmichiel@ed.ac.uk::25d60082-b225-463e-a225-40b8a8c7c0b5" providerId="AD" clId="Web-{588306DD-AE89-4E0F-9BB7-9BE740B2F91D}" dt="2021-12-07T15:56:37.534" v="38"/>
        <pc:sldMkLst>
          <pc:docMk/>
          <pc:sldMk cId="2467983717" sldId="291"/>
        </pc:sldMkLst>
      </pc:sldChg>
      <pc:sldChg chg="ord">
        <pc:chgData name="MICHIELIN Lucia" userId="S::lmichiel@ed.ac.uk::25d60082-b225-463e-a225-40b8a8c7c0b5" providerId="AD" clId="Web-{588306DD-AE89-4E0F-9BB7-9BE740B2F91D}" dt="2021-12-07T15:53:40.717" v="1"/>
        <pc:sldMkLst>
          <pc:docMk/>
          <pc:sldMk cId="4174340541"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F9690-D225-412E-99C1-7D75E03C9802}" type="datetimeFigureOut">
              <a:rPr lang="en-GB" smtClean="0"/>
              <a:t>15/11/2023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C82ED5-AFAF-437F-8DC2-8A0F9DE04CF2}" type="slidenum">
              <a:rPr lang="en-GB" smtClean="0"/>
              <a:t>‹#›</a:t>
            </a:fld>
            <a:endParaRPr lang="en-GB"/>
          </a:p>
        </p:txBody>
      </p:sp>
    </p:spTree>
    <p:extLst>
      <p:ext uri="{BB962C8B-B14F-4D97-AF65-F5344CB8AC3E}">
        <p14:creationId xmlns:p14="http://schemas.microsoft.com/office/powerpoint/2010/main" val="56998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“Jobs” window, you can check your position in the queue (i.e. the number of trainings ahead of yours). </a:t>
            </a:r>
            <a:endParaRPr lang="en-GB" dirty="0"/>
          </a:p>
        </p:txBody>
      </p:sp>
      <p:sp>
        <p:nvSpPr>
          <p:cNvPr id="4" name="Slide Number Placeholder 3"/>
          <p:cNvSpPr>
            <a:spLocks noGrp="1"/>
          </p:cNvSpPr>
          <p:nvPr>
            <p:ph type="sldNum" sz="quarter" idx="10"/>
          </p:nvPr>
        </p:nvSpPr>
        <p:spPr/>
        <p:txBody>
          <a:bodyPr/>
          <a:lstStyle/>
          <a:p>
            <a:fld id="{02C82ED5-AFAF-437F-8DC2-8A0F9DE04CF2}" type="slidenum">
              <a:rPr lang="en-GB" smtClean="0"/>
              <a:t>37</a:t>
            </a:fld>
            <a:endParaRPr lang="en-GB"/>
          </a:p>
        </p:txBody>
      </p:sp>
    </p:spTree>
    <p:extLst>
      <p:ext uri="{BB962C8B-B14F-4D97-AF65-F5344CB8AC3E}">
        <p14:creationId xmlns:p14="http://schemas.microsoft.com/office/powerpoint/2010/main" val="407770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45D44A4-BF46-4784-BC3D-5888E1A8829D}" type="datetimeFigureOut">
              <a:rPr lang="en-GB" smtClean="0"/>
              <a:t>15/11/2023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1342621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45D44A4-BF46-4784-BC3D-5888E1A8829D}" type="datetimeFigureOut">
              <a:rPr lang="en-GB" smtClean="0"/>
              <a:t>15/11/2023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235836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45D44A4-BF46-4784-BC3D-5888E1A8829D}" type="datetimeFigureOut">
              <a:rPr lang="en-GB" smtClean="0"/>
              <a:t>15/11/2023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478509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45D44A4-BF46-4784-BC3D-5888E1A8829D}" type="datetimeFigureOut">
              <a:rPr lang="en-GB" smtClean="0"/>
              <a:t>15/11/2023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419322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5D44A4-BF46-4784-BC3D-5888E1A8829D}" type="datetimeFigureOut">
              <a:rPr lang="en-GB" smtClean="0"/>
              <a:t>15/11/2023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1650395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45D44A4-BF46-4784-BC3D-5888E1A8829D}" type="datetimeFigureOut">
              <a:rPr lang="en-GB" smtClean="0"/>
              <a:t>15/11/2023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78829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45D44A4-BF46-4784-BC3D-5888E1A8829D}" type="datetimeFigureOut">
              <a:rPr lang="en-GB" smtClean="0"/>
              <a:t>15/11/2023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35899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45D44A4-BF46-4784-BC3D-5888E1A8829D}" type="datetimeFigureOut">
              <a:rPr lang="en-GB" smtClean="0"/>
              <a:t>15/11/2023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2888810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5D44A4-BF46-4784-BC3D-5888E1A8829D}" type="datetimeFigureOut">
              <a:rPr lang="en-GB" smtClean="0"/>
              <a:t>15/11/2023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291671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5D44A4-BF46-4784-BC3D-5888E1A8829D}" type="datetimeFigureOut">
              <a:rPr lang="en-GB" smtClean="0"/>
              <a:t>15/11/2023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6640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5D44A4-BF46-4784-BC3D-5888E1A8829D}" type="datetimeFigureOut">
              <a:rPr lang="en-GB" smtClean="0"/>
              <a:t>15/11/2023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B41B69-3E12-4150-A1B8-8D1F0EAF92A5}" type="slidenum">
              <a:rPr lang="en-GB" smtClean="0"/>
              <a:t>‹#›</a:t>
            </a:fld>
            <a:endParaRPr lang="en-GB"/>
          </a:p>
        </p:txBody>
      </p:sp>
    </p:spTree>
    <p:extLst>
      <p:ext uri="{BB962C8B-B14F-4D97-AF65-F5344CB8AC3E}">
        <p14:creationId xmlns:p14="http://schemas.microsoft.com/office/powerpoint/2010/main" val="101847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5D44A4-BF46-4784-BC3D-5888E1A8829D}" type="datetimeFigureOut">
              <a:rPr lang="en-GB" smtClean="0"/>
              <a:t>15/11/2023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B41B69-3E12-4150-A1B8-8D1F0EAF92A5}" type="slidenum">
              <a:rPr lang="en-GB" smtClean="0"/>
              <a:t>‹#›</a:t>
            </a:fld>
            <a:endParaRPr lang="en-GB"/>
          </a:p>
        </p:txBody>
      </p:sp>
    </p:spTree>
    <p:extLst>
      <p:ext uri="{BB962C8B-B14F-4D97-AF65-F5344CB8AC3E}">
        <p14:creationId xmlns:p14="http://schemas.microsoft.com/office/powerpoint/2010/main" val="2347729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scantent.cvl.tuwien.ac.at/e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xtensions.libreoffice.org/extensions/writer2latex-1/1-6.1"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www.overleaf.com/learn/latex/Knit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781"/>
            <a:ext cx="4506686"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Notebook mashup"/>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1000"/>
                    </a14:imgEffect>
                  </a14:imgLayer>
                </a14:imgProps>
              </a:ext>
              <a:ext uri="{28A0092B-C50C-407E-A947-70E740481C1C}">
                <a14:useLocalDpi xmlns:a14="http://schemas.microsoft.com/office/drawing/2010/main" val="0"/>
              </a:ext>
            </a:extLst>
          </a:blip>
          <a:srcRect l="15005" r="14685"/>
          <a:stretch/>
        </p:blipFill>
        <p:spPr bwMode="auto">
          <a:xfrm>
            <a:off x="4506686" y="0"/>
            <a:ext cx="775840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5193" y="2284960"/>
            <a:ext cx="4506686" cy="1483710"/>
          </a:xfrm>
          <a:noFill/>
        </p:spPr>
        <p:txBody>
          <a:bodyPr>
            <a:noAutofit/>
          </a:bodyPr>
          <a:lstStyle/>
          <a:p>
            <a:r>
              <a:rPr lang="en-GB" sz="4800" dirty="0">
                <a:solidFill>
                  <a:schemeClr val="bg1"/>
                </a:solidFill>
              </a:rPr>
              <a:t>Using </a:t>
            </a:r>
            <a:r>
              <a:rPr lang="en-GB" sz="4800" dirty="0" err="1" smtClean="0">
                <a:solidFill>
                  <a:schemeClr val="bg1"/>
                </a:solidFill>
              </a:rPr>
              <a:t>Transkribus</a:t>
            </a:r>
            <a:endParaRPr lang="en-GB" sz="4800" dirty="0">
              <a:solidFill>
                <a:schemeClr val="bg1"/>
              </a:solidFill>
              <a:cs typeface="Calibri Light"/>
            </a:endParaRPr>
          </a:p>
        </p:txBody>
      </p:sp>
      <p:pic>
        <p:nvPicPr>
          <p:cNvPr id="5" name="Picture 4">
            <a:extLst>
              <a:ext uri="{FF2B5EF4-FFF2-40B4-BE49-F238E27FC236}">
                <a16:creationId xmlns:a16="http://schemas.microsoft.com/office/drawing/2014/main" id="{AE73C333-9695-463E-9B09-1C9345113A1C}"/>
              </a:ext>
            </a:extLst>
          </p:cNvPr>
          <p:cNvPicPr>
            <a:picLocks noChangeAspect="1"/>
          </p:cNvPicPr>
          <p:nvPr/>
        </p:nvPicPr>
        <p:blipFill>
          <a:blip r:embed="rId4"/>
          <a:stretch>
            <a:fillRect/>
          </a:stretch>
        </p:blipFill>
        <p:spPr>
          <a:xfrm>
            <a:off x="94394" y="129248"/>
            <a:ext cx="2419350" cy="2428875"/>
          </a:xfrm>
          <a:prstGeom prst="rect">
            <a:avLst/>
          </a:prstGeom>
        </p:spPr>
      </p:pic>
      <p:sp>
        <p:nvSpPr>
          <p:cNvPr id="8" name="TextBox 7"/>
          <p:cNvSpPr txBox="1"/>
          <p:nvPr/>
        </p:nvSpPr>
        <p:spPr>
          <a:xfrm>
            <a:off x="793102" y="6372809"/>
            <a:ext cx="2920482" cy="369332"/>
          </a:xfrm>
          <a:prstGeom prst="rect">
            <a:avLst/>
          </a:prstGeom>
          <a:noFill/>
        </p:spPr>
        <p:txBody>
          <a:bodyPr wrap="square" rtlCol="0">
            <a:spAutoFit/>
          </a:bodyPr>
          <a:lstStyle/>
          <a:p>
            <a:r>
              <a:rPr lang="en-GB">
                <a:solidFill>
                  <a:schemeClr val="bg1"/>
                </a:solidFill>
              </a:rPr>
              <a:t>cdcs@ed.ac.uk</a:t>
            </a:r>
          </a:p>
        </p:txBody>
      </p:sp>
      <p:pic>
        <p:nvPicPr>
          <p:cNvPr id="3" name="Picture 2"/>
          <p:cNvPicPr>
            <a:picLocks noChangeAspect="1"/>
          </p:cNvPicPr>
          <p:nvPr/>
        </p:nvPicPr>
        <p:blipFill>
          <a:blip r:embed="rId5"/>
          <a:stretch>
            <a:fillRect/>
          </a:stretch>
        </p:blipFill>
        <p:spPr>
          <a:xfrm>
            <a:off x="4511878" y="1037690"/>
            <a:ext cx="7707649" cy="4828854"/>
          </a:xfrm>
          <a:prstGeom prst="rect">
            <a:avLst/>
          </a:prstGeom>
        </p:spPr>
      </p:pic>
    </p:spTree>
    <p:extLst>
      <p:ext uri="{BB962C8B-B14F-4D97-AF65-F5344CB8AC3E}">
        <p14:creationId xmlns:p14="http://schemas.microsoft.com/office/powerpoint/2010/main" val="641110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6753" y="1"/>
            <a:ext cx="11856432" cy="129464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5042" y="-19664"/>
            <a:ext cx="11139854" cy="930447"/>
          </a:xfrm>
        </p:spPr>
        <p:txBody>
          <a:bodyPr vert="horz" lIns="91440" tIns="45720" rIns="91440" bIns="45720" rtlCol="0" anchor="b">
            <a:normAutofit/>
          </a:bodyPr>
          <a:lstStyle/>
          <a:p>
            <a:pPr algn="ctr"/>
            <a:r>
              <a:rPr lang="en-US" sz="4300" dirty="0" smtClean="0">
                <a:solidFill>
                  <a:srgbClr val="FFFFFF"/>
                </a:solidFill>
                <a:latin typeface="Bahnschrift" panose="020B0502040204020203" pitchFamily="34" charset="0"/>
              </a:rPr>
              <a:t>Uploading to </a:t>
            </a:r>
            <a:r>
              <a:rPr lang="en-US" sz="4300" dirty="0" err="1" smtClean="0">
                <a:solidFill>
                  <a:srgbClr val="FFFFFF"/>
                </a:solidFill>
                <a:latin typeface="Bahnschrift" panose="020B0502040204020203" pitchFamily="34" charset="0"/>
              </a:rPr>
              <a:t>Transkribus</a:t>
            </a:r>
            <a:endParaRPr lang="en-US" sz="4300" kern="1200" dirty="0">
              <a:solidFill>
                <a:srgbClr val="FFFFFF"/>
              </a:solidFill>
              <a:latin typeface="Bahnschrift" panose="020B0502040204020203" pitchFamily="34" charset="0"/>
            </a:endParaRPr>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7" name="Rectangle 6">
            <a:extLst>
              <a:ext uri="{FF2B5EF4-FFF2-40B4-BE49-F238E27FC236}">
                <a16:creationId xmlns:a16="http://schemas.microsoft.com/office/drawing/2014/main" id="{C28DB050-4806-4313-9B74-AA38CD2AF605}"/>
              </a:ext>
            </a:extLst>
          </p:cNvPr>
          <p:cNvSpPr/>
          <p:nvPr/>
        </p:nvSpPr>
        <p:spPr>
          <a:xfrm>
            <a:off x="5058930" y="6400800"/>
            <a:ext cx="2256269" cy="37362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8" name="Rectangle 7"/>
          <p:cNvSpPr/>
          <p:nvPr/>
        </p:nvSpPr>
        <p:spPr>
          <a:xfrm>
            <a:off x="166753" y="1726634"/>
            <a:ext cx="8377084" cy="1938992"/>
          </a:xfrm>
          <a:prstGeom prst="rect">
            <a:avLst/>
          </a:prstGeom>
        </p:spPr>
        <p:txBody>
          <a:bodyPr wrap="square">
            <a:spAutoFit/>
          </a:bodyPr>
          <a:lstStyle/>
          <a:p>
            <a:pPr>
              <a:buFont typeface="Arial" panose="020B0604020202020204" pitchFamily="34" charset="0"/>
              <a:buChar char="•"/>
            </a:pPr>
            <a:r>
              <a:rPr lang="en-GB" sz="2000" dirty="0" smtClean="0">
                <a:latin typeface="+mj-lt"/>
              </a:rPr>
              <a:t> Documents need to be uploaded to </a:t>
            </a:r>
            <a:r>
              <a:rPr lang="en-GB" sz="2000" dirty="0">
                <a:latin typeface="+mj-lt"/>
              </a:rPr>
              <a:t>the </a:t>
            </a:r>
            <a:r>
              <a:rPr lang="en-GB" sz="2000" dirty="0" smtClean="0">
                <a:latin typeface="+mj-lt"/>
              </a:rPr>
              <a:t>server for automated processes (like HTR) to be performed</a:t>
            </a:r>
          </a:p>
          <a:p>
            <a:pPr>
              <a:buFont typeface="Arial" panose="020B0604020202020204" pitchFamily="34" charset="0"/>
              <a:buChar char="•"/>
            </a:pPr>
            <a:r>
              <a:rPr lang="en-GB" sz="2000" dirty="0" smtClean="0">
                <a:latin typeface="+mj-lt"/>
              </a:rPr>
              <a:t> Must be PDF</a:t>
            </a:r>
            <a:r>
              <a:rPr lang="en-GB" sz="2000" dirty="0">
                <a:latin typeface="+mj-lt"/>
              </a:rPr>
              <a:t>, JPEG, PNG and TIFF files. JP2 files are not </a:t>
            </a:r>
            <a:r>
              <a:rPr lang="en-GB" sz="2000" dirty="0" smtClean="0">
                <a:latin typeface="+mj-lt"/>
              </a:rPr>
              <a:t>supported</a:t>
            </a:r>
            <a:endParaRPr lang="en-GB" sz="2000" dirty="0">
              <a:latin typeface="+mj-lt"/>
            </a:endParaRPr>
          </a:p>
          <a:p>
            <a:pPr>
              <a:buFont typeface="Arial" panose="020B0604020202020204" pitchFamily="34" charset="0"/>
              <a:buChar char="•"/>
            </a:pPr>
            <a:r>
              <a:rPr lang="en-GB" sz="2000" dirty="0" smtClean="0">
                <a:latin typeface="+mj-lt"/>
              </a:rPr>
              <a:t> Click </a:t>
            </a:r>
            <a:r>
              <a:rPr lang="en-GB" sz="2000" dirty="0">
                <a:latin typeface="+mj-lt"/>
              </a:rPr>
              <a:t>the “Import document(s)” button to transfer the images from your computer to the platform. </a:t>
            </a:r>
            <a:r>
              <a:rPr lang="en-GB" sz="2000" b="1" dirty="0">
                <a:latin typeface="+mj-lt"/>
              </a:rPr>
              <a:t>Note</a:t>
            </a:r>
            <a:r>
              <a:rPr lang="en-GB" sz="2000" dirty="0">
                <a:latin typeface="+mj-lt"/>
              </a:rPr>
              <a:t>: the images need to reside in a separate folder on your computer before you upload them to </a:t>
            </a:r>
            <a:r>
              <a:rPr lang="en-GB" sz="2000" dirty="0" err="1">
                <a:latin typeface="+mj-lt"/>
              </a:rPr>
              <a:t>Transkribus</a:t>
            </a:r>
            <a:r>
              <a:rPr lang="en-GB" sz="2000" dirty="0">
                <a:latin typeface="+mj-lt"/>
              </a:rPr>
              <a:t>!</a:t>
            </a:r>
          </a:p>
        </p:txBody>
      </p:sp>
      <p:sp>
        <p:nvSpPr>
          <p:cNvPr id="9" name="TextBox 8"/>
          <p:cNvSpPr txBox="1"/>
          <p:nvPr/>
        </p:nvSpPr>
        <p:spPr>
          <a:xfrm>
            <a:off x="8464970" y="3485672"/>
            <a:ext cx="3106786" cy="2031325"/>
          </a:xfrm>
          <a:prstGeom prst="rect">
            <a:avLst/>
          </a:prstGeom>
          <a:solidFill>
            <a:schemeClr val="accent1">
              <a:lumMod val="40000"/>
              <a:lumOff val="60000"/>
            </a:schemeClr>
          </a:solidFill>
        </p:spPr>
        <p:txBody>
          <a:bodyPr wrap="square" rtlCol="0">
            <a:spAutoFit/>
          </a:bodyPr>
          <a:lstStyle/>
          <a:p>
            <a:r>
              <a:rPr lang="en-GB" dirty="0" smtClean="0"/>
              <a:t>Check out the </a:t>
            </a:r>
            <a:r>
              <a:rPr lang="en-GB" b="1" dirty="0" err="1" smtClean="0"/>
              <a:t>DocScan</a:t>
            </a:r>
            <a:r>
              <a:rPr lang="en-GB" b="1" dirty="0" smtClean="0"/>
              <a:t> </a:t>
            </a:r>
            <a:r>
              <a:rPr lang="en-GB" b="1" dirty="0"/>
              <a:t>app</a:t>
            </a:r>
            <a:r>
              <a:rPr lang="en-GB" dirty="0"/>
              <a:t> for Android smartphones to take images and upload them directly to </a:t>
            </a:r>
            <a:r>
              <a:rPr lang="en-GB" dirty="0" err="1"/>
              <a:t>Transkribus</a:t>
            </a:r>
            <a:r>
              <a:rPr lang="en-GB" dirty="0"/>
              <a:t>. For more information: </a:t>
            </a:r>
            <a:r>
              <a:rPr lang="en-GB" dirty="0">
                <a:hlinkClick r:id="rId4"/>
              </a:rPr>
              <a:t>https://</a:t>
            </a:r>
            <a:r>
              <a:rPr lang="en-GB" dirty="0" smtClean="0">
                <a:hlinkClick r:id="rId4"/>
              </a:rPr>
              <a:t>scantent.cvl.tuwien.ac.at/en</a:t>
            </a:r>
            <a:endParaRPr lang="en-GB" dirty="0"/>
          </a:p>
        </p:txBody>
      </p:sp>
      <p:pic>
        <p:nvPicPr>
          <p:cNvPr id="10" name="Picture 9"/>
          <p:cNvPicPr>
            <a:picLocks noChangeAspect="1"/>
          </p:cNvPicPr>
          <p:nvPr/>
        </p:nvPicPr>
        <p:blipFill>
          <a:blip r:embed="rId5"/>
          <a:stretch>
            <a:fillRect/>
          </a:stretch>
        </p:blipFill>
        <p:spPr>
          <a:xfrm>
            <a:off x="451977" y="4502290"/>
            <a:ext cx="2419350" cy="352425"/>
          </a:xfrm>
          <a:prstGeom prst="rect">
            <a:avLst/>
          </a:prstGeom>
        </p:spPr>
      </p:pic>
      <p:sp>
        <p:nvSpPr>
          <p:cNvPr id="11" name="Curved Up Arrow 10"/>
          <p:cNvSpPr/>
          <p:nvPr/>
        </p:nvSpPr>
        <p:spPr>
          <a:xfrm rot="20804133">
            <a:off x="569709" y="4917291"/>
            <a:ext cx="1425677" cy="555116"/>
          </a:xfrm>
          <a:prstGeom prst="curvedUpArrow">
            <a:avLst>
              <a:gd name="adj1" fmla="val 25000"/>
              <a:gd name="adj2" fmla="val 3273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672743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8864" y="0"/>
            <a:ext cx="11994272" cy="136707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24408"/>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Uploading to </a:t>
            </a:r>
            <a:r>
              <a:rPr lang="en-GB" sz="4300" b="0" i="0" dirty="0" err="1" smtClean="0">
                <a:solidFill>
                  <a:schemeClr val="bg1"/>
                </a:solidFill>
                <a:effectLst/>
                <a:latin typeface="Bahnschrift" panose="020B0502040204020203" pitchFamily="34" charset="0"/>
              </a:rPr>
              <a:t>Transkribus</a:t>
            </a:r>
            <a:endParaRPr lang="en-US" sz="4300" kern="1200" dirty="0">
              <a:solidFill>
                <a:schemeClr val="bg1"/>
              </a:solidFill>
              <a:latin typeface="Bahnschrift" panose="020B0502040204020203" pitchFamily="34" charset="0"/>
            </a:endParaRPr>
          </a:p>
        </p:txBody>
      </p:sp>
      <p:sp>
        <p:nvSpPr>
          <p:cNvPr id="5" name="TextBox 4"/>
          <p:cNvSpPr txBox="1"/>
          <p:nvPr/>
        </p:nvSpPr>
        <p:spPr>
          <a:xfrm>
            <a:off x="188351" y="1545984"/>
            <a:ext cx="5795334" cy="1015663"/>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GB" sz="2000" dirty="0" smtClean="0">
                <a:latin typeface="+mj-lt"/>
              </a:rPr>
              <a:t>Different upload options (PDF, single document, etc.). We will use ‘single document’</a:t>
            </a: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799"/>
            <a:ext cx="2256269"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stretch>
            <a:fillRect/>
          </a:stretch>
        </p:blipFill>
        <p:spPr>
          <a:xfrm>
            <a:off x="6661326" y="1545984"/>
            <a:ext cx="5155305" cy="3719556"/>
          </a:xfrm>
          <a:prstGeom prst="rect">
            <a:avLst/>
          </a:prstGeom>
        </p:spPr>
      </p:pic>
      <p:sp>
        <p:nvSpPr>
          <p:cNvPr id="10" name="Right Arrow 9"/>
          <p:cNvSpPr/>
          <p:nvPr/>
        </p:nvSpPr>
        <p:spPr>
          <a:xfrm>
            <a:off x="6641662" y="4395019"/>
            <a:ext cx="1696093" cy="210184"/>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p:cNvSpPr/>
          <p:nvPr/>
        </p:nvSpPr>
        <p:spPr>
          <a:xfrm rot="20021198">
            <a:off x="10459870" y="3114645"/>
            <a:ext cx="972142" cy="179472"/>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p:cNvSpPr/>
          <p:nvPr/>
        </p:nvSpPr>
        <p:spPr>
          <a:xfrm>
            <a:off x="5994353" y="3120813"/>
            <a:ext cx="784066" cy="13153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764996" y="3914507"/>
            <a:ext cx="3876666" cy="1200329"/>
          </a:xfrm>
          <a:prstGeom prst="rect">
            <a:avLst/>
          </a:prstGeom>
          <a:noFill/>
          <a:ln>
            <a:solidFill>
              <a:schemeClr val="accent1"/>
            </a:solidFill>
          </a:ln>
        </p:spPr>
        <p:txBody>
          <a:bodyPr wrap="square" rtlCol="0">
            <a:spAutoFit/>
          </a:bodyPr>
          <a:lstStyle/>
          <a:p>
            <a:r>
              <a:rPr lang="en-GB" dirty="0"/>
              <a:t>You can add your documents to one of your existing collections or create a new one by clicking </a:t>
            </a:r>
            <a:r>
              <a:rPr lang="en-GB" dirty="0" smtClean="0"/>
              <a:t>“Add </a:t>
            </a:r>
            <a:r>
              <a:rPr lang="en-GB" dirty="0"/>
              <a:t>to collection” </a:t>
            </a:r>
            <a:r>
              <a:rPr lang="en-GB" dirty="0" smtClean="0"/>
              <a:t>and </a:t>
            </a:r>
            <a:r>
              <a:rPr lang="en-GB" dirty="0"/>
              <a:t>then clicking “Create</a:t>
            </a:r>
            <a:r>
              <a:rPr lang="en-GB" dirty="0" smtClean="0"/>
              <a:t>”.</a:t>
            </a:r>
            <a:endParaRPr lang="en-GB" dirty="0"/>
          </a:p>
        </p:txBody>
      </p:sp>
      <p:sp>
        <p:nvSpPr>
          <p:cNvPr id="14" name="TextBox 13"/>
          <p:cNvSpPr txBox="1"/>
          <p:nvPr/>
        </p:nvSpPr>
        <p:spPr>
          <a:xfrm>
            <a:off x="8819535" y="3382297"/>
            <a:ext cx="2541640" cy="923330"/>
          </a:xfrm>
          <a:prstGeom prst="rect">
            <a:avLst/>
          </a:prstGeom>
          <a:noFill/>
          <a:ln>
            <a:solidFill>
              <a:schemeClr val="accent1"/>
            </a:solidFill>
          </a:ln>
        </p:spPr>
        <p:txBody>
          <a:bodyPr wrap="square" rtlCol="0">
            <a:spAutoFit/>
          </a:bodyPr>
          <a:lstStyle/>
          <a:p>
            <a:r>
              <a:rPr lang="en-GB" dirty="0"/>
              <a:t>Click on folder icon to navigate to location on your device</a:t>
            </a:r>
            <a:endParaRPr lang="en-GB" dirty="0"/>
          </a:p>
        </p:txBody>
      </p:sp>
      <p:sp>
        <p:nvSpPr>
          <p:cNvPr id="15" name="TextBox 14"/>
          <p:cNvSpPr txBox="1"/>
          <p:nvPr/>
        </p:nvSpPr>
        <p:spPr>
          <a:xfrm>
            <a:off x="3607603" y="2782953"/>
            <a:ext cx="2376082" cy="646331"/>
          </a:xfrm>
          <a:prstGeom prst="rect">
            <a:avLst/>
          </a:prstGeom>
          <a:noFill/>
          <a:ln>
            <a:solidFill>
              <a:schemeClr val="accent1"/>
            </a:solidFill>
          </a:ln>
        </p:spPr>
        <p:txBody>
          <a:bodyPr wrap="square" rtlCol="0">
            <a:spAutoFit/>
          </a:bodyPr>
          <a:lstStyle/>
          <a:p>
            <a:r>
              <a:rPr lang="en-GB" dirty="0" smtClean="0"/>
              <a:t>Give your folder a new name if you want</a:t>
            </a:r>
            <a:endParaRPr lang="en-GB" dirty="0"/>
          </a:p>
        </p:txBody>
      </p:sp>
      <p:sp>
        <p:nvSpPr>
          <p:cNvPr id="16" name="TextBox 15"/>
          <p:cNvSpPr txBox="1"/>
          <p:nvPr/>
        </p:nvSpPr>
        <p:spPr>
          <a:xfrm>
            <a:off x="98864" y="4481664"/>
            <a:ext cx="2529375" cy="1328023"/>
          </a:xfrm>
          <a:prstGeom prst="roundRect">
            <a:avLst/>
          </a:prstGeom>
          <a:solidFill>
            <a:schemeClr val="accent1">
              <a:lumMod val="40000"/>
              <a:lumOff val="60000"/>
            </a:schemeClr>
          </a:solidFill>
        </p:spPr>
        <p:txBody>
          <a:bodyPr wrap="square" rtlCol="0">
            <a:spAutoFit/>
          </a:bodyPr>
          <a:lstStyle/>
          <a:p>
            <a:r>
              <a:rPr lang="en-GB" dirty="0" smtClean="0"/>
              <a:t>You can check the status of your upload by clicking on the little coffee cup icon </a:t>
            </a:r>
            <a:endParaRPr lang="en-GB" dirty="0"/>
          </a:p>
        </p:txBody>
      </p:sp>
      <p:pic>
        <p:nvPicPr>
          <p:cNvPr id="17" name="Picture 16"/>
          <p:cNvPicPr>
            <a:picLocks noChangeAspect="1"/>
          </p:cNvPicPr>
          <p:nvPr/>
        </p:nvPicPr>
        <p:blipFill rotWithShape="1">
          <a:blip r:embed="rId5"/>
          <a:srcRect l="37669" t="14894" r="50213" b="14606"/>
          <a:stretch/>
        </p:blipFill>
        <p:spPr>
          <a:xfrm>
            <a:off x="1710812" y="5449836"/>
            <a:ext cx="563257" cy="241748"/>
          </a:xfrm>
          <a:prstGeom prst="rect">
            <a:avLst/>
          </a:prstGeom>
        </p:spPr>
      </p:pic>
    </p:spTree>
    <p:extLst>
      <p:ext uri="{BB962C8B-B14F-4D97-AF65-F5344CB8AC3E}">
        <p14:creationId xmlns:p14="http://schemas.microsoft.com/office/powerpoint/2010/main" val="4120753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027" y="40648"/>
            <a:ext cx="11973943" cy="1388968"/>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71689"/>
            <a:ext cx="11139854" cy="930447"/>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Text </a:t>
            </a:r>
            <a:r>
              <a:rPr lang="en-GB" sz="4300" dirty="0" err="1" smtClean="0">
                <a:solidFill>
                  <a:schemeClr val="bg1"/>
                </a:solidFill>
                <a:latin typeface="Bahnschrift" panose="020B0502040204020203" pitchFamily="34" charset="0"/>
              </a:rPr>
              <a:t>regionss</a:t>
            </a:r>
            <a:endParaRPr lang="en-GB" sz="4300" b="0" i="0" dirty="0">
              <a:solidFill>
                <a:schemeClr val="bg1"/>
              </a:solidFill>
              <a:effectLst/>
              <a:latin typeface="Bahnschrift" panose="020B0502040204020203" pitchFamily="34" charset="0"/>
            </a:endParaRPr>
          </a:p>
        </p:txBody>
      </p:sp>
      <p:sp>
        <p:nvSpPr>
          <p:cNvPr id="20" name="Rectangle 1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4" name="TextBox 3"/>
          <p:cNvSpPr txBox="1"/>
          <p:nvPr/>
        </p:nvSpPr>
        <p:spPr>
          <a:xfrm>
            <a:off x="526072" y="1563329"/>
            <a:ext cx="4193412" cy="4093428"/>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mj-lt"/>
              </a:rPr>
              <a:t>To feed the HTR engine with training data your documents need to be segmented into lines. This can be done automatically in </a:t>
            </a:r>
            <a:r>
              <a:rPr lang="en-GB" sz="2000" dirty="0" err="1">
                <a:latin typeface="+mj-lt"/>
              </a:rPr>
              <a:t>Transkribus</a:t>
            </a:r>
            <a:r>
              <a:rPr lang="en-GB" sz="2000" dirty="0">
                <a:latin typeface="+mj-lt"/>
              </a:rPr>
              <a:t>.</a:t>
            </a:r>
          </a:p>
          <a:p>
            <a:endParaRPr lang="en-GB" sz="2000" dirty="0">
              <a:latin typeface="+mj-lt"/>
            </a:endParaRPr>
          </a:p>
          <a:p>
            <a:pPr marL="285750" indent="-285750">
              <a:buFont typeface="Arial" panose="020B0604020202020204" pitchFamily="34" charset="0"/>
              <a:buChar char="•"/>
            </a:pPr>
            <a:r>
              <a:rPr lang="en-GB" sz="2000" dirty="0" smtClean="0">
                <a:latin typeface="+mj-lt"/>
              </a:rPr>
              <a:t>Detects and identifies regions of text on the page and lines</a:t>
            </a:r>
          </a:p>
          <a:p>
            <a:endParaRPr lang="en-GB" sz="2000" dirty="0">
              <a:latin typeface="+mj-lt"/>
            </a:endParaRPr>
          </a:p>
          <a:p>
            <a:pPr marL="285750" indent="-285750">
              <a:buFont typeface="Arial" panose="020B0604020202020204" pitchFamily="34" charset="0"/>
              <a:buChar char="•"/>
            </a:pPr>
            <a:r>
              <a:rPr lang="en-GB" sz="2000" dirty="0" smtClean="0">
                <a:latin typeface="+mj-lt"/>
              </a:rPr>
              <a:t>Can have multiple regions (i.e. header, footer, page number, marginalia, </a:t>
            </a:r>
            <a:r>
              <a:rPr lang="en-GB" sz="2000" dirty="0" err="1" smtClean="0">
                <a:latin typeface="+mj-lt"/>
              </a:rPr>
              <a:t>etc</a:t>
            </a:r>
            <a:r>
              <a:rPr lang="en-GB" sz="2000" dirty="0" smtClean="0">
                <a:latin typeface="+mj-lt"/>
              </a:rPr>
              <a:t>)</a:t>
            </a:r>
          </a:p>
          <a:p>
            <a:pPr marL="285750" indent="-285750">
              <a:buFont typeface="Arial" panose="020B0604020202020204" pitchFamily="34" charset="0"/>
              <a:buChar char="•"/>
            </a:pPr>
            <a:endParaRPr lang="en-GB" sz="2000" dirty="0">
              <a:latin typeface="+mj-lt"/>
            </a:endParaRPr>
          </a:p>
          <a:p>
            <a:pPr marL="285750" indent="-285750">
              <a:buFont typeface="Arial" panose="020B0604020202020204" pitchFamily="34" charset="0"/>
              <a:buChar char="•"/>
            </a:pPr>
            <a:r>
              <a:rPr lang="en-GB" sz="2000" dirty="0" smtClean="0">
                <a:latin typeface="+mj-lt"/>
              </a:rPr>
              <a:t>Underneath ‘tools’ tab</a:t>
            </a:r>
            <a:endParaRPr lang="en-GB" sz="2000" dirty="0">
              <a:latin typeface="+mj-lt"/>
            </a:endParaRPr>
          </a:p>
        </p:txBody>
      </p:sp>
      <p:pic>
        <p:nvPicPr>
          <p:cNvPr id="24" name="Picture 23"/>
          <p:cNvPicPr>
            <a:picLocks noChangeAspect="1"/>
          </p:cNvPicPr>
          <p:nvPr/>
        </p:nvPicPr>
        <p:blipFill>
          <a:blip r:embed="rId4"/>
          <a:stretch>
            <a:fillRect/>
          </a:stretch>
        </p:blipFill>
        <p:spPr>
          <a:xfrm>
            <a:off x="5437048" y="1563329"/>
            <a:ext cx="5683236" cy="4001575"/>
          </a:xfrm>
          <a:prstGeom prst="rect">
            <a:avLst/>
          </a:prstGeom>
        </p:spPr>
      </p:pic>
      <p:sp>
        <p:nvSpPr>
          <p:cNvPr id="25" name="Rectangle 24">
            <a:extLst>
              <a:ext uri="{FF2B5EF4-FFF2-40B4-BE49-F238E27FC236}">
                <a16:creationId xmlns:a16="http://schemas.microsoft.com/office/drawing/2014/main" id="{C28DB050-4806-4313-9B74-AA38CD2AF605}"/>
              </a:ext>
            </a:extLst>
          </p:cNvPr>
          <p:cNvSpPr/>
          <p:nvPr/>
        </p:nvSpPr>
        <p:spPr>
          <a:xfrm>
            <a:off x="5058930" y="6400800"/>
            <a:ext cx="2260355"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2442869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6413" y="36979"/>
            <a:ext cx="11939963" cy="1391997"/>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98501" y="69007"/>
            <a:ext cx="10600636"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Correcting text regions</a:t>
            </a:r>
            <a:endParaRPr lang="en-GB" sz="4300" b="0" i="0" dirty="0">
              <a:solidFill>
                <a:schemeClr val="bg1"/>
              </a:solidFill>
              <a:effectLst/>
              <a:latin typeface="Bahnschrift" panose="020B0502040204020203" pitchFamily="34" charset="0"/>
            </a:endParaRPr>
          </a:p>
        </p:txBody>
      </p:sp>
      <p:sp>
        <p:nvSpPr>
          <p:cNvPr id="13" name="Rectangle 12">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pic>
        <p:nvPicPr>
          <p:cNvPr id="16" name="Picture 15"/>
          <p:cNvPicPr>
            <a:picLocks noChangeAspect="1"/>
          </p:cNvPicPr>
          <p:nvPr/>
        </p:nvPicPr>
        <p:blipFill>
          <a:blip r:embed="rId4"/>
          <a:stretch>
            <a:fillRect/>
          </a:stretch>
        </p:blipFill>
        <p:spPr>
          <a:xfrm>
            <a:off x="5550337" y="1428976"/>
            <a:ext cx="6423558" cy="5156490"/>
          </a:xfrm>
          <a:prstGeom prst="rect">
            <a:avLst/>
          </a:prstGeom>
        </p:spPr>
      </p:pic>
      <p:sp>
        <p:nvSpPr>
          <p:cNvPr id="17" name="Rectangle 16">
            <a:extLst>
              <a:ext uri="{FF2B5EF4-FFF2-40B4-BE49-F238E27FC236}">
                <a16:creationId xmlns:a16="http://schemas.microsoft.com/office/drawing/2014/main" id="{C28DB050-4806-4313-9B74-AA38CD2AF605}"/>
              </a:ext>
            </a:extLst>
          </p:cNvPr>
          <p:cNvSpPr/>
          <p:nvPr/>
        </p:nvSpPr>
        <p:spPr>
          <a:xfrm>
            <a:off x="5068762" y="6537067"/>
            <a:ext cx="2260355"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18" name="TextBox 17"/>
          <p:cNvSpPr txBox="1"/>
          <p:nvPr/>
        </p:nvSpPr>
        <p:spPr>
          <a:xfrm>
            <a:off x="146413" y="1966054"/>
            <a:ext cx="4533742" cy="1323439"/>
          </a:xfrm>
          <a:prstGeom prst="rect">
            <a:avLst/>
          </a:prstGeom>
          <a:noFill/>
          <a:ln>
            <a:solidFill>
              <a:schemeClr val="accent1"/>
            </a:solidFill>
          </a:ln>
        </p:spPr>
        <p:txBody>
          <a:bodyPr wrap="square" rtlCol="0">
            <a:spAutoFit/>
          </a:bodyPr>
          <a:lstStyle/>
          <a:p>
            <a:r>
              <a:rPr lang="en-GB" sz="2000" dirty="0">
                <a:latin typeface="+mj-lt"/>
              </a:rPr>
              <a:t>All tools for corrections on the layout analysis can be found in the “Canvas”-menu left of the image. You can check their functionality by hovering </a:t>
            </a:r>
            <a:r>
              <a:rPr lang="en-GB" sz="2000" dirty="0" smtClean="0">
                <a:latin typeface="+mj-lt"/>
              </a:rPr>
              <a:t>over icons</a:t>
            </a:r>
            <a:endParaRPr lang="en-GB" sz="2000" dirty="0">
              <a:latin typeface="+mj-lt"/>
            </a:endParaRPr>
          </a:p>
        </p:txBody>
      </p:sp>
      <p:sp>
        <p:nvSpPr>
          <p:cNvPr id="19" name="Right Arrow 18"/>
          <p:cNvSpPr/>
          <p:nvPr/>
        </p:nvSpPr>
        <p:spPr>
          <a:xfrm>
            <a:off x="4483510" y="2566219"/>
            <a:ext cx="1160206" cy="167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412955" y="3490452"/>
            <a:ext cx="4070555" cy="2246769"/>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latin typeface="+mj-lt"/>
              </a:rPr>
              <a:t>Sometimes, </a:t>
            </a:r>
            <a:r>
              <a:rPr lang="en-GB" sz="2000" dirty="0" err="1" smtClean="0">
                <a:latin typeface="+mj-lt"/>
              </a:rPr>
              <a:t>Transkribus</a:t>
            </a:r>
            <a:r>
              <a:rPr lang="en-GB" sz="2000" dirty="0" smtClean="0">
                <a:latin typeface="+mj-lt"/>
              </a:rPr>
              <a:t> fails to recognise text that should be included in the text area</a:t>
            </a:r>
          </a:p>
          <a:p>
            <a:pPr marL="285750" indent="-285750">
              <a:buFont typeface="Arial" panose="020B0604020202020204" pitchFamily="34" charset="0"/>
              <a:buChar char="•"/>
            </a:pPr>
            <a:endParaRPr lang="en-GB" sz="2000" dirty="0">
              <a:latin typeface="+mj-lt"/>
            </a:endParaRPr>
          </a:p>
          <a:p>
            <a:pPr marL="285750" indent="-285750">
              <a:buFont typeface="Arial" panose="020B0604020202020204" pitchFamily="34" charset="0"/>
              <a:buChar char="•"/>
            </a:pPr>
            <a:r>
              <a:rPr lang="en-GB" sz="2000" dirty="0" smtClean="0">
                <a:latin typeface="+mj-lt"/>
              </a:rPr>
              <a:t>Click </a:t>
            </a:r>
            <a:r>
              <a:rPr lang="en-GB" sz="2000" dirty="0">
                <a:latin typeface="+mj-lt"/>
              </a:rPr>
              <a:t>inside the region so that it is highlighted and drag the border of the text region as needed</a:t>
            </a:r>
          </a:p>
        </p:txBody>
      </p:sp>
    </p:spTree>
    <p:extLst>
      <p:ext uri="{BB962C8B-B14F-4D97-AF65-F5344CB8AC3E}">
        <p14:creationId xmlns:p14="http://schemas.microsoft.com/office/powerpoint/2010/main" val="40783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486" y="0"/>
            <a:ext cx="11982997" cy="128559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8585"/>
            <a:ext cx="11139854" cy="909549"/>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Correcting text regions</a:t>
            </a:r>
            <a:endParaRPr lang="en-GB" sz="4300" b="0" i="0" dirty="0">
              <a:solidFill>
                <a:schemeClr val="bg1"/>
              </a:solidFill>
              <a:effectLst/>
              <a:latin typeface="Bahnschrift" panose="020B0502040204020203" pitchFamily="34" charset="0"/>
            </a:endParaRPr>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662" y="1353168"/>
            <a:ext cx="5550336" cy="4862965"/>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260355"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10" name="TextBox 9"/>
          <p:cNvSpPr txBox="1"/>
          <p:nvPr/>
        </p:nvSpPr>
        <p:spPr>
          <a:xfrm>
            <a:off x="688257" y="1543665"/>
            <a:ext cx="5083277" cy="4401205"/>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latin typeface="+mj-lt"/>
              </a:rPr>
              <a:t>Other times, it includes areas of text that you might want to keep separate, or exclude altogether (i.e. marginalia)</a:t>
            </a:r>
          </a:p>
          <a:p>
            <a:pPr marL="285750" indent="-285750">
              <a:buFont typeface="Arial" panose="020B0604020202020204" pitchFamily="34" charset="0"/>
              <a:buChar char="•"/>
            </a:pPr>
            <a:endParaRPr lang="en-GB" sz="2000" dirty="0" smtClean="0">
              <a:latin typeface="+mj-lt"/>
            </a:endParaRPr>
          </a:p>
          <a:p>
            <a:pPr marL="285750" indent="-285750">
              <a:buFont typeface="Arial" panose="020B0604020202020204" pitchFamily="34" charset="0"/>
              <a:buChar char="•"/>
            </a:pPr>
            <a:r>
              <a:rPr lang="en-GB" sz="2000" dirty="0" smtClean="0">
                <a:latin typeface="+mj-lt"/>
              </a:rPr>
              <a:t>The </a:t>
            </a:r>
            <a:r>
              <a:rPr lang="en-GB" sz="2000" dirty="0">
                <a:latin typeface="+mj-lt"/>
              </a:rPr>
              <a:t>“H-button” splits a text region </a:t>
            </a:r>
            <a:r>
              <a:rPr lang="en-GB" sz="2000" dirty="0" smtClean="0">
                <a:latin typeface="+mj-lt"/>
              </a:rPr>
              <a:t>horizontally</a:t>
            </a:r>
          </a:p>
          <a:p>
            <a:pPr marL="285750" indent="-285750">
              <a:buFont typeface="Arial" panose="020B0604020202020204" pitchFamily="34" charset="0"/>
              <a:buChar char="•"/>
            </a:pPr>
            <a:endParaRPr lang="en-GB" sz="2000" dirty="0" smtClean="0">
              <a:latin typeface="+mj-lt"/>
            </a:endParaRPr>
          </a:p>
          <a:p>
            <a:pPr marL="285750" indent="-285750">
              <a:buFont typeface="Arial" panose="020B0604020202020204" pitchFamily="34" charset="0"/>
              <a:buChar char="•"/>
            </a:pPr>
            <a:r>
              <a:rPr lang="en-GB" sz="2000" dirty="0" smtClean="0">
                <a:latin typeface="+mj-lt"/>
              </a:rPr>
              <a:t>The </a:t>
            </a:r>
            <a:r>
              <a:rPr lang="en-GB" sz="2000" dirty="0">
                <a:latin typeface="+mj-lt"/>
              </a:rPr>
              <a:t>“V” button splits a text region </a:t>
            </a:r>
            <a:r>
              <a:rPr lang="en-GB" sz="2000" dirty="0" smtClean="0">
                <a:latin typeface="+mj-lt"/>
              </a:rPr>
              <a:t>vertically</a:t>
            </a:r>
          </a:p>
          <a:p>
            <a:pPr marL="285750" indent="-285750">
              <a:buFont typeface="Arial" panose="020B0604020202020204" pitchFamily="34" charset="0"/>
              <a:buChar char="•"/>
            </a:pPr>
            <a:endParaRPr lang="en-GB" sz="2000" dirty="0" smtClean="0">
              <a:latin typeface="+mj-lt"/>
            </a:endParaRPr>
          </a:p>
          <a:p>
            <a:pPr marL="285750" indent="-285750">
              <a:buFont typeface="Arial" panose="020B0604020202020204" pitchFamily="34" charset="0"/>
              <a:buChar char="•"/>
            </a:pPr>
            <a:r>
              <a:rPr lang="en-GB" sz="2000" dirty="0" smtClean="0">
                <a:latin typeface="+mj-lt"/>
              </a:rPr>
              <a:t>The </a:t>
            </a:r>
            <a:r>
              <a:rPr lang="en-GB" sz="2000" dirty="0">
                <a:latin typeface="+mj-lt"/>
              </a:rPr>
              <a:t>“L-button” allows you to split a text region with a customisable </a:t>
            </a:r>
            <a:r>
              <a:rPr lang="en-GB" sz="2000" dirty="0" smtClean="0">
                <a:latin typeface="+mj-lt"/>
              </a:rPr>
              <a:t>line</a:t>
            </a:r>
          </a:p>
          <a:p>
            <a:pPr marL="285750" indent="-285750">
              <a:buFont typeface="Arial" panose="020B0604020202020204" pitchFamily="34" charset="0"/>
              <a:buChar char="•"/>
            </a:pPr>
            <a:endParaRPr lang="en-GB" sz="2000" dirty="0">
              <a:latin typeface="+mj-lt"/>
            </a:endParaRPr>
          </a:p>
          <a:p>
            <a:pPr marL="285750" indent="-285750">
              <a:buFont typeface="Arial" panose="020B0604020202020204" pitchFamily="34" charset="0"/>
              <a:buChar char="•"/>
            </a:pPr>
            <a:r>
              <a:rPr lang="en-GB" sz="2000" dirty="0" smtClean="0">
                <a:latin typeface="+mj-lt"/>
              </a:rPr>
              <a:t>Remember </a:t>
            </a:r>
            <a:r>
              <a:rPr lang="en-GB" sz="2000" dirty="0">
                <a:latin typeface="+mj-lt"/>
              </a:rPr>
              <a:t>always first to select the text region you want to </a:t>
            </a:r>
            <a:r>
              <a:rPr lang="en-GB" sz="2000" dirty="0" smtClean="0">
                <a:latin typeface="+mj-lt"/>
              </a:rPr>
              <a:t>split</a:t>
            </a:r>
          </a:p>
        </p:txBody>
      </p:sp>
    </p:spTree>
    <p:extLst>
      <p:ext uri="{BB962C8B-B14F-4D97-AF65-F5344CB8AC3E}">
        <p14:creationId xmlns:p14="http://schemas.microsoft.com/office/powerpoint/2010/main" val="660318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486" y="0"/>
            <a:ext cx="11982997" cy="128559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8585"/>
            <a:ext cx="11139854" cy="909549"/>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Correcting text regions</a:t>
            </a:r>
            <a:endParaRPr lang="en-GB" sz="4300" b="0" i="0" dirty="0">
              <a:solidFill>
                <a:schemeClr val="bg1"/>
              </a:solidFill>
              <a:effectLst/>
              <a:latin typeface="Bahnschrift" panose="020B0502040204020203" pitchFamily="34" charset="0"/>
            </a:endParaRPr>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7" name="Rectangle 6">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477" y="1735052"/>
            <a:ext cx="6267450" cy="3076575"/>
          </a:xfrm>
          <a:prstGeom prst="rect">
            <a:avLst/>
          </a:prstGeom>
        </p:spPr>
      </p:pic>
      <p:sp>
        <p:nvSpPr>
          <p:cNvPr id="11" name="TextBox 10"/>
          <p:cNvSpPr txBox="1"/>
          <p:nvPr/>
        </p:nvSpPr>
        <p:spPr>
          <a:xfrm>
            <a:off x="658761" y="1995948"/>
            <a:ext cx="3411794" cy="3477875"/>
          </a:xfrm>
          <a:prstGeom prst="rect">
            <a:avLst/>
          </a:prstGeom>
          <a:noFill/>
        </p:spPr>
        <p:txBody>
          <a:bodyPr wrap="square" rtlCol="0">
            <a:spAutoFit/>
          </a:bodyPr>
          <a:lstStyle/>
          <a:p>
            <a:r>
              <a:rPr lang="en-GB" sz="2000" dirty="0" smtClean="0">
                <a:latin typeface="+mj-lt"/>
              </a:rPr>
              <a:t>Sometimes you don’t want a region at all depending on your research needs (i.e. like the page number or archival notes), or two </a:t>
            </a:r>
            <a:r>
              <a:rPr lang="en-GB" sz="2000" dirty="0">
                <a:latin typeface="+mj-lt"/>
              </a:rPr>
              <a:t>regions overlap, so one can be </a:t>
            </a:r>
            <a:r>
              <a:rPr lang="en-GB" sz="2000" dirty="0" smtClean="0">
                <a:latin typeface="+mj-lt"/>
              </a:rPr>
              <a:t>deleted </a:t>
            </a:r>
          </a:p>
          <a:p>
            <a:endParaRPr lang="en-GB" sz="2000" dirty="0">
              <a:latin typeface="+mj-lt"/>
            </a:endParaRPr>
          </a:p>
          <a:p>
            <a:r>
              <a:rPr lang="en-GB" sz="2000" dirty="0" smtClean="0">
                <a:latin typeface="+mj-lt"/>
              </a:rPr>
              <a:t>To delete, click </a:t>
            </a:r>
            <a:r>
              <a:rPr lang="en-GB" sz="2000" dirty="0">
                <a:latin typeface="+mj-lt"/>
              </a:rPr>
              <a:t>on the text region you wish to delete, and click the red “Remove a shape” </a:t>
            </a:r>
            <a:r>
              <a:rPr lang="en-GB" sz="2000" dirty="0" smtClean="0">
                <a:latin typeface="+mj-lt"/>
              </a:rPr>
              <a:t>button</a:t>
            </a:r>
            <a:endParaRPr lang="en-GB" sz="2000" dirty="0">
              <a:latin typeface="+mj-lt"/>
            </a:endParaRPr>
          </a:p>
        </p:txBody>
      </p:sp>
      <p:sp>
        <p:nvSpPr>
          <p:cNvPr id="12" name="Right Arrow 11"/>
          <p:cNvSpPr/>
          <p:nvPr/>
        </p:nvSpPr>
        <p:spPr>
          <a:xfrm rot="19533960">
            <a:off x="3541599" y="3563812"/>
            <a:ext cx="2170150" cy="101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7983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486" y="0"/>
            <a:ext cx="11982997" cy="128559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8585"/>
            <a:ext cx="11139854" cy="909549"/>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Correcting text regions</a:t>
            </a:r>
            <a:endParaRPr lang="en-GB" sz="4300" b="0" i="0" dirty="0">
              <a:solidFill>
                <a:schemeClr val="bg1"/>
              </a:solidFill>
              <a:effectLst/>
              <a:latin typeface="Bahnschrift" panose="020B0502040204020203" pitchFamily="34" charset="0"/>
            </a:endParaRPr>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7" name="Rectangle 6">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402" y="1418994"/>
            <a:ext cx="6553200" cy="3890480"/>
          </a:xfrm>
          <a:prstGeom prst="rect">
            <a:avLst/>
          </a:prstGeom>
        </p:spPr>
      </p:pic>
      <p:sp>
        <p:nvSpPr>
          <p:cNvPr id="8" name="TextBox 7"/>
          <p:cNvSpPr txBox="1"/>
          <p:nvPr/>
        </p:nvSpPr>
        <p:spPr>
          <a:xfrm>
            <a:off x="526073" y="1716770"/>
            <a:ext cx="3431458" cy="4093428"/>
          </a:xfrm>
          <a:prstGeom prst="rect">
            <a:avLst/>
          </a:prstGeom>
          <a:noFill/>
        </p:spPr>
        <p:txBody>
          <a:bodyPr wrap="square" rtlCol="0">
            <a:spAutoFit/>
          </a:bodyPr>
          <a:lstStyle/>
          <a:p>
            <a:r>
              <a:rPr lang="en-GB" sz="2000" dirty="0">
                <a:latin typeface="+mj-lt"/>
              </a:rPr>
              <a:t>Sometimes the program creates two text regions where only one is </a:t>
            </a:r>
            <a:r>
              <a:rPr lang="en-GB" sz="2000" dirty="0" smtClean="0">
                <a:latin typeface="+mj-lt"/>
              </a:rPr>
              <a:t>needed</a:t>
            </a:r>
          </a:p>
          <a:p>
            <a:endParaRPr lang="en-GB" sz="2000" dirty="0">
              <a:latin typeface="+mj-lt"/>
            </a:endParaRPr>
          </a:p>
          <a:p>
            <a:r>
              <a:rPr lang="en-GB" sz="2000" dirty="0" smtClean="0">
                <a:latin typeface="+mj-lt"/>
              </a:rPr>
              <a:t>In </a:t>
            </a:r>
            <a:r>
              <a:rPr lang="en-GB" sz="2000" dirty="0">
                <a:latin typeface="+mj-lt"/>
              </a:rPr>
              <a:t>this case, you can easily merge the two together. Hold down the “CTRL” button on your keyboard and click on both text </a:t>
            </a:r>
            <a:r>
              <a:rPr lang="en-GB" sz="2000" dirty="0" smtClean="0">
                <a:latin typeface="+mj-lt"/>
              </a:rPr>
              <a:t>regions</a:t>
            </a:r>
          </a:p>
          <a:p>
            <a:endParaRPr lang="en-GB" sz="2000" dirty="0">
              <a:latin typeface="+mj-lt"/>
            </a:endParaRPr>
          </a:p>
          <a:p>
            <a:r>
              <a:rPr lang="en-GB" sz="2000" dirty="0" smtClean="0">
                <a:latin typeface="+mj-lt"/>
              </a:rPr>
              <a:t>Click </a:t>
            </a:r>
            <a:r>
              <a:rPr lang="en-GB" sz="2000" dirty="0">
                <a:latin typeface="+mj-lt"/>
              </a:rPr>
              <a:t>the “</a:t>
            </a:r>
            <a:r>
              <a:rPr lang="en-GB" sz="2000" dirty="0" smtClean="0">
                <a:latin typeface="+mj-lt"/>
              </a:rPr>
              <a:t>Merge </a:t>
            </a:r>
            <a:r>
              <a:rPr lang="en-GB" sz="2000" dirty="0">
                <a:latin typeface="+mj-lt"/>
              </a:rPr>
              <a:t>the selected shapes” button in the Canvas </a:t>
            </a:r>
            <a:r>
              <a:rPr lang="en-GB" sz="2000" dirty="0" smtClean="0">
                <a:latin typeface="+mj-lt"/>
              </a:rPr>
              <a:t>menu</a:t>
            </a:r>
            <a:endParaRPr lang="en-GB" sz="2000" dirty="0">
              <a:latin typeface="+mj-lt"/>
            </a:endParaRPr>
          </a:p>
        </p:txBody>
      </p:sp>
      <p:sp>
        <p:nvSpPr>
          <p:cNvPr id="9" name="Right Arrow 8"/>
          <p:cNvSpPr/>
          <p:nvPr/>
        </p:nvSpPr>
        <p:spPr>
          <a:xfrm rot="20014327">
            <a:off x="3668409" y="4652607"/>
            <a:ext cx="1642498" cy="113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74340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7" y="37091"/>
            <a:ext cx="11677423" cy="1010821"/>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444591" y="-158131"/>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Baselines</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0" y="1802800"/>
            <a:ext cx="5958348" cy="3477875"/>
          </a:xfrm>
          <a:prstGeom prst="rect">
            <a:avLst/>
          </a:prstGeom>
          <a:noFill/>
        </p:spPr>
        <p:txBody>
          <a:bodyPr wrap="square" rtlCol="0">
            <a:spAutoFit/>
          </a:bodyPr>
          <a:lstStyle/>
          <a:p>
            <a:pPr marL="342900" indent="-342900">
              <a:buFont typeface="Arial" panose="020B0604020202020204" pitchFamily="34" charset="0"/>
              <a:buChar char="•"/>
            </a:pPr>
            <a:r>
              <a:rPr lang="en-GB" sz="2000" dirty="0" smtClean="0">
                <a:latin typeface="+mj-lt"/>
              </a:rPr>
              <a:t>If </a:t>
            </a:r>
            <a:r>
              <a:rPr lang="en-GB" sz="2000" dirty="0">
                <a:latin typeface="+mj-lt"/>
              </a:rPr>
              <a:t>you are training a HTR model, the text regions do not need to be corrected, and the reading order of the text is not </a:t>
            </a:r>
            <a:r>
              <a:rPr lang="en-GB" sz="2000" dirty="0" smtClean="0">
                <a:latin typeface="+mj-lt"/>
              </a:rPr>
              <a:t>relevant</a:t>
            </a:r>
          </a:p>
          <a:p>
            <a:pPr marL="342900" indent="-342900">
              <a:buFont typeface="Arial" panose="020B0604020202020204" pitchFamily="34" charset="0"/>
              <a:buChar char="•"/>
            </a:pPr>
            <a:endParaRPr lang="en-GB" sz="2000" dirty="0">
              <a:latin typeface="+mj-lt"/>
            </a:endParaRPr>
          </a:p>
          <a:p>
            <a:pPr marL="342900" indent="-342900">
              <a:buFont typeface="Arial" panose="020B0604020202020204" pitchFamily="34" charset="0"/>
              <a:buChar char="•"/>
            </a:pPr>
            <a:r>
              <a:rPr lang="en-GB" sz="2000" dirty="0" smtClean="0">
                <a:latin typeface="+mj-lt"/>
              </a:rPr>
              <a:t>What </a:t>
            </a:r>
            <a:r>
              <a:rPr lang="en-GB" sz="2000" dirty="0">
                <a:latin typeface="+mj-lt"/>
              </a:rPr>
              <a:t>is important is that the characters of the line rest upon the baseline and the descenders extend below and that there is a correspondence between the line in the image and the transcribed </a:t>
            </a:r>
            <a:r>
              <a:rPr lang="en-GB" sz="2000" dirty="0" smtClean="0">
                <a:latin typeface="+mj-lt"/>
              </a:rPr>
              <a:t>line</a:t>
            </a:r>
          </a:p>
          <a:p>
            <a:pPr marL="342900" indent="-342900">
              <a:buFont typeface="Arial" panose="020B0604020202020204" pitchFamily="34" charset="0"/>
              <a:buChar char="•"/>
            </a:pPr>
            <a:endParaRPr lang="en-GB" sz="2000" dirty="0">
              <a:latin typeface="+mj-lt"/>
            </a:endParaRPr>
          </a:p>
          <a:p>
            <a:pPr marL="342900" indent="-342900">
              <a:buFont typeface="Arial" panose="020B0604020202020204" pitchFamily="34" charset="0"/>
              <a:buChar char="•"/>
            </a:pPr>
            <a:r>
              <a:rPr lang="en-GB" sz="2000" dirty="0" smtClean="0">
                <a:latin typeface="+mj-lt"/>
              </a:rPr>
              <a:t>If you are manually transcribing however, then you will want to correct disfluencies</a:t>
            </a:r>
          </a:p>
        </p:txBody>
      </p:sp>
      <p:pic>
        <p:nvPicPr>
          <p:cNvPr id="11" name="Picture 10"/>
          <p:cNvPicPr>
            <a:picLocks noChangeAspect="1"/>
          </p:cNvPicPr>
          <p:nvPr/>
        </p:nvPicPr>
        <p:blipFill>
          <a:blip r:embed="rId3"/>
          <a:stretch>
            <a:fillRect/>
          </a:stretch>
        </p:blipFill>
        <p:spPr>
          <a:xfrm>
            <a:off x="6111511" y="1574920"/>
            <a:ext cx="5823199" cy="3694164"/>
          </a:xfrm>
          <a:prstGeom prst="rect">
            <a:avLst/>
          </a:prstGeom>
        </p:spPr>
      </p:pic>
      <p:sp>
        <p:nvSpPr>
          <p:cNvPr id="12" name="TextBox 11"/>
          <p:cNvSpPr txBox="1"/>
          <p:nvPr/>
        </p:nvSpPr>
        <p:spPr>
          <a:xfrm>
            <a:off x="444590" y="1144814"/>
            <a:ext cx="11490119" cy="400110"/>
          </a:xfrm>
          <a:prstGeom prst="rect">
            <a:avLst/>
          </a:prstGeom>
          <a:noFill/>
        </p:spPr>
        <p:txBody>
          <a:bodyPr wrap="square" rtlCol="0">
            <a:spAutoFit/>
          </a:bodyPr>
          <a:lstStyle/>
          <a:p>
            <a:pPr marL="342900" indent="-342900">
              <a:buFont typeface="Arial" panose="020B0604020202020204" pitchFamily="34" charset="0"/>
              <a:buChar char="•"/>
            </a:pPr>
            <a:r>
              <a:rPr lang="en-GB" sz="2000" dirty="0">
                <a:latin typeface="+mj-lt"/>
              </a:rPr>
              <a:t>These are the lines of text in your document, automatically </a:t>
            </a:r>
            <a:r>
              <a:rPr lang="en-GB" sz="2000" dirty="0" smtClean="0">
                <a:latin typeface="+mj-lt"/>
              </a:rPr>
              <a:t>detected simultaneously with the text regions</a:t>
            </a:r>
            <a:endParaRPr lang="en-GB" sz="2000" dirty="0">
              <a:latin typeface="+mj-lt"/>
            </a:endParaRPr>
          </a:p>
        </p:txBody>
      </p:sp>
    </p:spTree>
    <p:extLst>
      <p:ext uri="{BB962C8B-B14F-4D97-AF65-F5344CB8AC3E}">
        <p14:creationId xmlns:p14="http://schemas.microsoft.com/office/powerpoint/2010/main" val="780790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7" y="37091"/>
            <a:ext cx="11677423" cy="1010821"/>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444591" y="-158131"/>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Distorted text</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9" name="Rectangle 8"/>
          <p:cNvSpPr/>
          <p:nvPr/>
        </p:nvSpPr>
        <p:spPr>
          <a:xfrm>
            <a:off x="257287" y="1482596"/>
            <a:ext cx="6096000" cy="3170099"/>
          </a:xfrm>
          <a:prstGeom prst="rect">
            <a:avLst/>
          </a:prstGeom>
        </p:spPr>
        <p:txBody>
          <a:bodyPr>
            <a:spAutoFit/>
          </a:bodyPr>
          <a:lstStyle/>
          <a:p>
            <a:pPr marL="342900" indent="-342900">
              <a:buFont typeface="Arial" panose="020B0604020202020204" pitchFamily="34" charset="0"/>
              <a:buChar char="•"/>
            </a:pPr>
            <a:r>
              <a:rPr lang="en-GB" sz="2000" dirty="0">
                <a:latin typeface="+mj-lt"/>
              </a:rPr>
              <a:t>For each line/baseline in the image, you will find a corresponding line in the Text Editor. The image and the text are thus connected </a:t>
            </a:r>
            <a:endParaRPr lang="en-GB" sz="2000" dirty="0" smtClean="0">
              <a:latin typeface="+mj-lt"/>
            </a:endParaRPr>
          </a:p>
          <a:p>
            <a:pPr marL="342900" indent="-342900">
              <a:buFont typeface="Arial" panose="020B0604020202020204" pitchFamily="34" charset="0"/>
              <a:buChar char="•"/>
            </a:pPr>
            <a:endParaRPr lang="en-GB" sz="2000" dirty="0">
              <a:latin typeface="+mj-lt"/>
            </a:endParaRPr>
          </a:p>
          <a:p>
            <a:pPr marL="342900" indent="-342900">
              <a:buFont typeface="Arial" panose="020B0604020202020204" pitchFamily="34" charset="0"/>
              <a:buChar char="•"/>
            </a:pPr>
            <a:r>
              <a:rPr lang="en-GB" sz="2000" dirty="0" smtClean="0">
                <a:latin typeface="+mj-lt"/>
              </a:rPr>
              <a:t>You therefore want to connect any broken lines that may have been distorted</a:t>
            </a:r>
          </a:p>
          <a:p>
            <a:pPr marL="342900" indent="-342900">
              <a:buFont typeface="Arial" panose="020B0604020202020204" pitchFamily="34" charset="0"/>
              <a:buChar char="•"/>
            </a:pPr>
            <a:endParaRPr lang="en-GB" sz="2000" dirty="0">
              <a:latin typeface="+mj-lt"/>
            </a:endParaRPr>
          </a:p>
          <a:p>
            <a:pPr marL="342900" indent="-342900">
              <a:buFont typeface="Arial" panose="020B0604020202020204" pitchFamily="34" charset="0"/>
              <a:buChar char="•"/>
            </a:pPr>
            <a:r>
              <a:rPr lang="en-GB" sz="2000" dirty="0" smtClean="0">
                <a:latin typeface="+mj-lt"/>
              </a:rPr>
              <a:t>The process is the exact same as text regions: use CTRL to select both pieces of the baseline, then “merge selected shapes” 	to connect them</a:t>
            </a:r>
            <a:endParaRPr lang="en-GB" sz="2000" dirty="0">
              <a:latin typeface="+mj-lt"/>
            </a:endParaRPr>
          </a:p>
        </p:txBody>
      </p:sp>
      <p:pic>
        <p:nvPicPr>
          <p:cNvPr id="10" name="Picture 9"/>
          <p:cNvPicPr>
            <a:picLocks noChangeAspect="1"/>
          </p:cNvPicPr>
          <p:nvPr/>
        </p:nvPicPr>
        <p:blipFill>
          <a:blip r:embed="rId4"/>
          <a:stretch>
            <a:fillRect/>
          </a:stretch>
        </p:blipFill>
        <p:spPr>
          <a:xfrm>
            <a:off x="6353287" y="1607466"/>
            <a:ext cx="5312169" cy="3111679"/>
          </a:xfrm>
          <a:prstGeom prst="rect">
            <a:avLst/>
          </a:prstGeom>
        </p:spPr>
      </p:pic>
      <p:sp>
        <p:nvSpPr>
          <p:cNvPr id="11" name="Curved Up Arrow 10"/>
          <p:cNvSpPr/>
          <p:nvPr/>
        </p:nvSpPr>
        <p:spPr>
          <a:xfrm>
            <a:off x="5309419" y="4522052"/>
            <a:ext cx="3991897" cy="58784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2" name="Picture 11"/>
          <p:cNvPicPr>
            <a:picLocks noChangeAspect="1"/>
          </p:cNvPicPr>
          <p:nvPr/>
        </p:nvPicPr>
        <p:blipFill>
          <a:blip r:embed="rId5"/>
          <a:stretch>
            <a:fillRect/>
          </a:stretch>
        </p:blipFill>
        <p:spPr>
          <a:xfrm>
            <a:off x="3401960" y="4279473"/>
            <a:ext cx="304800" cy="304800"/>
          </a:xfrm>
          <a:prstGeom prst="rect">
            <a:avLst/>
          </a:prstGeom>
        </p:spPr>
      </p:pic>
    </p:spTree>
    <p:extLst>
      <p:ext uri="{BB962C8B-B14F-4D97-AF65-F5344CB8AC3E}">
        <p14:creationId xmlns:p14="http://schemas.microsoft.com/office/powerpoint/2010/main" val="2809733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90536"/>
            <a:ext cx="11677423" cy="1240324"/>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494003" y="25987"/>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Additional text</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5" name="TextBox 4"/>
          <p:cNvSpPr txBox="1"/>
          <p:nvPr/>
        </p:nvSpPr>
        <p:spPr>
          <a:xfrm>
            <a:off x="257288" y="1515488"/>
            <a:ext cx="6413117" cy="4247317"/>
          </a:xfrm>
          <a:prstGeom prst="rect">
            <a:avLst/>
          </a:prstGeom>
          <a:noFill/>
        </p:spPr>
        <p:txBody>
          <a:bodyPr wrap="square" rtlCol="0">
            <a:spAutoFit/>
          </a:bodyPr>
          <a:lstStyle/>
          <a:p>
            <a:r>
              <a:rPr lang="en-GB" dirty="0" smtClean="0">
                <a:latin typeface="+mj-lt"/>
              </a:rPr>
              <a:t>On the flip side, you may have to break up baselines in order to get the correct reading order</a:t>
            </a:r>
          </a:p>
          <a:p>
            <a:endParaRPr lang="en-GB" dirty="0">
              <a:latin typeface="+mj-lt"/>
            </a:endParaRPr>
          </a:p>
          <a:p>
            <a:r>
              <a:rPr lang="en-GB" b="1" dirty="0">
                <a:latin typeface="+mj-lt"/>
              </a:rPr>
              <a:t>Interline additions</a:t>
            </a:r>
            <a:r>
              <a:rPr lang="en-GB" dirty="0">
                <a:latin typeface="+mj-lt"/>
              </a:rPr>
              <a:t> are a frequent way in which text is added to a </a:t>
            </a:r>
            <a:r>
              <a:rPr lang="en-GB" dirty="0" smtClean="0">
                <a:latin typeface="+mj-lt"/>
              </a:rPr>
              <a:t>document</a:t>
            </a:r>
          </a:p>
          <a:p>
            <a:endParaRPr lang="en-GB" dirty="0">
              <a:latin typeface="+mj-lt"/>
            </a:endParaRPr>
          </a:p>
          <a:p>
            <a:r>
              <a:rPr lang="en-GB" dirty="0" smtClean="0">
                <a:latin typeface="+mj-lt"/>
              </a:rPr>
              <a:t>In </a:t>
            </a:r>
            <a:r>
              <a:rPr lang="en-GB" dirty="0">
                <a:latin typeface="+mj-lt"/>
              </a:rPr>
              <a:t>order to generate the correct reading order, </a:t>
            </a:r>
            <a:r>
              <a:rPr lang="en-GB" dirty="0" smtClean="0">
                <a:latin typeface="+mj-lt"/>
              </a:rPr>
              <a:t>s</a:t>
            </a:r>
            <a:r>
              <a:rPr lang="en-GB" b="1" dirty="0" smtClean="0">
                <a:latin typeface="+mj-lt"/>
              </a:rPr>
              <a:t>elect </a:t>
            </a:r>
            <a:r>
              <a:rPr lang="en-GB" b="1" dirty="0">
                <a:latin typeface="+mj-lt"/>
              </a:rPr>
              <a:t>the baseline below the addition</a:t>
            </a:r>
            <a:r>
              <a:rPr lang="en-GB" dirty="0">
                <a:latin typeface="+mj-lt"/>
              </a:rPr>
              <a:t> (if the addition is above the line</a:t>
            </a:r>
            <a:r>
              <a:rPr lang="en-GB" dirty="0" smtClean="0">
                <a:latin typeface="+mj-lt"/>
              </a:rPr>
              <a:t>).</a:t>
            </a:r>
          </a:p>
          <a:p>
            <a:endParaRPr lang="en-GB" dirty="0">
              <a:latin typeface="+mj-lt"/>
            </a:endParaRPr>
          </a:p>
          <a:p>
            <a:r>
              <a:rPr lang="en-GB" dirty="0">
                <a:latin typeface="+mj-lt"/>
              </a:rPr>
              <a:t>Split the line region with the “V” button in the Canvas menu exactly where the addition should be logically placed </a:t>
            </a:r>
            <a:endParaRPr lang="en-GB" dirty="0" smtClean="0">
              <a:latin typeface="+mj-lt"/>
            </a:endParaRPr>
          </a:p>
          <a:p>
            <a:endParaRPr lang="en-GB" dirty="0">
              <a:latin typeface="+mj-lt"/>
            </a:endParaRPr>
          </a:p>
          <a:p>
            <a:r>
              <a:rPr lang="en-GB" dirty="0">
                <a:latin typeface="+mj-lt"/>
              </a:rPr>
              <a:t>Additions which appear as </a:t>
            </a:r>
            <a:r>
              <a:rPr lang="en-GB" b="1" dirty="0">
                <a:latin typeface="+mj-lt"/>
              </a:rPr>
              <a:t>extra notes</a:t>
            </a:r>
            <a:r>
              <a:rPr lang="en-GB" dirty="0">
                <a:latin typeface="+mj-lt"/>
              </a:rPr>
              <a:t> (e.g. at the margins of a page) should be handled in a similar way to interline additions</a:t>
            </a:r>
          </a:p>
          <a:p>
            <a:endParaRPr lang="en-GB" dirty="0"/>
          </a:p>
        </p:txBody>
      </p:sp>
      <p:pic>
        <p:nvPicPr>
          <p:cNvPr id="9" name="Picture 8"/>
          <p:cNvPicPr>
            <a:picLocks noChangeAspect="1"/>
          </p:cNvPicPr>
          <p:nvPr/>
        </p:nvPicPr>
        <p:blipFill rotWithShape="1">
          <a:blip r:embed="rId4"/>
          <a:srcRect l="25943"/>
          <a:stretch/>
        </p:blipFill>
        <p:spPr>
          <a:xfrm>
            <a:off x="6670405" y="1455054"/>
            <a:ext cx="5492852" cy="4274574"/>
          </a:xfrm>
          <a:prstGeom prst="rect">
            <a:avLst/>
          </a:prstGeom>
        </p:spPr>
      </p:pic>
    </p:spTree>
    <p:extLst>
      <p:ext uri="{BB962C8B-B14F-4D97-AF65-F5344CB8AC3E}">
        <p14:creationId xmlns:p14="http://schemas.microsoft.com/office/powerpoint/2010/main" val="1615647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close up of a building&#10;&#10;Description generated with high confidence">
            <a:extLst>
              <a:ext uri="{FF2B5EF4-FFF2-40B4-BE49-F238E27FC236}">
                <a16:creationId xmlns:a16="http://schemas.microsoft.com/office/drawing/2014/main" id="{E9DC5B20-9A42-446A-B79A-16449AC65BE8}"/>
              </a:ext>
            </a:extLst>
          </p:cNvPr>
          <p:cNvPicPr>
            <a:picLocks noChangeAspect="1"/>
          </p:cNvPicPr>
          <p:nvPr/>
        </p:nvPicPr>
        <p:blipFill rotWithShape="1">
          <a:blip r:embed="rId2"/>
          <a:srcRect/>
          <a:stretch/>
        </p:blipFill>
        <p:spPr>
          <a:xfrm>
            <a:off x="20" y="10"/>
            <a:ext cx="12191980" cy="6857990"/>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928" r="-2" b="1934"/>
          <a:stretch/>
        </p:blipFill>
        <p:spPr>
          <a:xfrm>
            <a:off x="1042174" y="-2388927"/>
            <a:ext cx="11792594" cy="11341599"/>
          </a:xfrm>
          <a:custGeom>
            <a:avLst/>
            <a:gdLst>
              <a:gd name="connsiteX0" fmla="*/ 2343548 w 7128913"/>
              <a:gd name="connsiteY0" fmla="*/ 0 h 6853457"/>
              <a:gd name="connsiteX1" fmla="*/ 5168877 w 7128913"/>
              <a:gd name="connsiteY1" fmla="*/ 0 h 6853457"/>
              <a:gd name="connsiteX2" fmla="*/ 5218299 w 7128913"/>
              <a:gd name="connsiteY2" fmla="*/ 19487 h 6853457"/>
              <a:gd name="connsiteX3" fmla="*/ 7014769 w 7128913"/>
              <a:gd name="connsiteY3" fmla="*/ 1610837 h 6853457"/>
              <a:gd name="connsiteX4" fmla="*/ 7128913 w 7128913"/>
              <a:gd name="connsiteY4" fmla="*/ 1827198 h 6853457"/>
              <a:gd name="connsiteX5" fmla="*/ 7128913 w 7128913"/>
              <a:gd name="connsiteY5" fmla="*/ 5131581 h 6853457"/>
              <a:gd name="connsiteX6" fmla="*/ 7091067 w 7128913"/>
              <a:gd name="connsiteY6" fmla="*/ 5210750 h 6853457"/>
              <a:gd name="connsiteX7" fmla="*/ 5546646 w 7128913"/>
              <a:gd name="connsiteY7" fmla="*/ 6783375 h 6853457"/>
              <a:gd name="connsiteX8" fmla="*/ 5409811 w 7128913"/>
              <a:gd name="connsiteY8" fmla="*/ 6853457 h 6853457"/>
              <a:gd name="connsiteX9" fmla="*/ 2102613 w 7128913"/>
              <a:gd name="connsiteY9" fmla="*/ 6853457 h 6853457"/>
              <a:gd name="connsiteX10" fmla="*/ 1965779 w 7128913"/>
              <a:gd name="connsiteY10" fmla="*/ 6783375 h 6853457"/>
              <a:gd name="connsiteX11" fmla="*/ 0 w 7128913"/>
              <a:gd name="connsiteY11" fmla="*/ 3480517 h 6853457"/>
              <a:gd name="connsiteX12" fmla="*/ 2294125 w 7128913"/>
              <a:gd name="connsiteY12" fmla="*/ 19487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pic>
        <p:nvPicPr>
          <p:cNvPr id="4" name="Picture 3" descr="A close up of a sign&#10;&#10;Description generated with very high confidence">
            <a:extLst>
              <a:ext uri="{FF2B5EF4-FFF2-40B4-BE49-F238E27FC236}">
                <a16:creationId xmlns:a16="http://schemas.microsoft.com/office/drawing/2014/main" id="{6F5F835F-F181-4DBC-9753-7BCED590B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838" y="331489"/>
            <a:ext cx="3831944" cy="754113"/>
          </a:xfrm>
          <a:prstGeom prst="rect">
            <a:avLst/>
          </a:prstGeom>
        </p:spPr>
      </p:pic>
      <p:sp>
        <p:nvSpPr>
          <p:cNvPr id="6" name="TextBox 5">
            <a:extLst>
              <a:ext uri="{FF2B5EF4-FFF2-40B4-BE49-F238E27FC236}">
                <a16:creationId xmlns:a16="http://schemas.microsoft.com/office/drawing/2014/main" id="{2AE9E182-8981-4CF2-8E38-F9DC7117DABF}"/>
              </a:ext>
            </a:extLst>
          </p:cNvPr>
          <p:cNvSpPr txBox="1"/>
          <p:nvPr/>
        </p:nvSpPr>
        <p:spPr>
          <a:xfrm>
            <a:off x="5495579" y="4908013"/>
            <a:ext cx="6020715"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2800" b="1">
                <a:solidFill>
                  <a:schemeClr val="accent1">
                    <a:lumMod val="50000"/>
                  </a:schemeClr>
                </a:solidFill>
              </a:rPr>
              <a:t>@</a:t>
            </a:r>
            <a:r>
              <a:rPr lang="en-GB" sz="2800" b="1" err="1">
                <a:solidFill>
                  <a:schemeClr val="accent1">
                    <a:lumMod val="50000"/>
                  </a:schemeClr>
                </a:solidFill>
              </a:rPr>
              <a:t>EdCDCS</a:t>
            </a:r>
            <a:endParaRPr lang="en-GB" sz="2800" b="1">
              <a:solidFill>
                <a:schemeClr val="accent1">
                  <a:lumMod val="50000"/>
                </a:schemeClr>
              </a:solidFill>
              <a:cs typeface="Calibri"/>
            </a:endParaRPr>
          </a:p>
          <a:p>
            <a:pPr algn="r"/>
            <a:r>
              <a:rPr lang="en-GB" sz="2800" b="1">
                <a:solidFill>
                  <a:schemeClr val="accent1">
                    <a:lumMod val="50000"/>
                  </a:schemeClr>
                </a:solidFill>
                <a:cs typeface="Calibri"/>
              </a:rPr>
              <a:t>For all events, news, and support:</a:t>
            </a:r>
            <a:r>
              <a:rPr lang="en-GB" sz="4000" b="1">
                <a:solidFill>
                  <a:schemeClr val="accent1">
                    <a:lumMod val="50000"/>
                  </a:schemeClr>
                </a:solidFill>
                <a:cs typeface="Calibri"/>
              </a:rPr>
              <a:t> </a:t>
            </a:r>
            <a:r>
              <a:rPr lang="en-GB" sz="3600" b="1">
                <a:solidFill>
                  <a:schemeClr val="accent1">
                    <a:lumMod val="50000"/>
                  </a:schemeClr>
                </a:solidFill>
                <a:cs typeface="Calibri"/>
              </a:rPr>
              <a:t>cdcs.ed.ac.uk</a:t>
            </a:r>
          </a:p>
        </p:txBody>
      </p:sp>
    </p:spTree>
    <p:extLst>
      <p:ext uri="{BB962C8B-B14F-4D97-AF65-F5344CB8AC3E}">
        <p14:creationId xmlns:p14="http://schemas.microsoft.com/office/powerpoint/2010/main" val="398061362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7" y="37091"/>
            <a:ext cx="11677423" cy="1010821"/>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444591" y="-158131"/>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Reading </a:t>
            </a:r>
            <a:r>
              <a:rPr lang="en-GB" sz="4300" dirty="0" smtClean="0">
                <a:solidFill>
                  <a:schemeClr val="bg1"/>
                </a:solidFill>
                <a:latin typeface="Bahnschrift" panose="020B0502040204020203" pitchFamily="34" charset="0"/>
              </a:rPr>
              <a:t>o</a:t>
            </a:r>
            <a:r>
              <a:rPr lang="en-GB" sz="4300" b="0" i="0" dirty="0" smtClean="0">
                <a:solidFill>
                  <a:schemeClr val="bg1"/>
                </a:solidFill>
                <a:effectLst/>
                <a:latin typeface="Bahnschrift" panose="020B0502040204020203" pitchFamily="34" charset="0"/>
              </a:rPr>
              <a:t>rder</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781" y="1144814"/>
            <a:ext cx="3848100" cy="5572125"/>
          </a:xfrm>
          <a:prstGeom prst="rect">
            <a:avLst/>
          </a:prstGeom>
        </p:spPr>
      </p:pic>
      <p:sp>
        <p:nvSpPr>
          <p:cNvPr id="5" name="TextBox 4"/>
          <p:cNvSpPr txBox="1"/>
          <p:nvPr/>
        </p:nvSpPr>
        <p:spPr>
          <a:xfrm>
            <a:off x="580103" y="1288026"/>
            <a:ext cx="6061559" cy="4370427"/>
          </a:xfrm>
          <a:prstGeom prst="rect">
            <a:avLst/>
          </a:prstGeom>
          <a:noFill/>
        </p:spPr>
        <p:txBody>
          <a:bodyPr wrap="square" rtlCol="0">
            <a:spAutoFit/>
          </a:bodyPr>
          <a:lstStyle/>
          <a:p>
            <a:r>
              <a:rPr lang="en-GB" sz="2000" dirty="0">
                <a:latin typeface="+mj-lt"/>
              </a:rPr>
              <a:t>Y</a:t>
            </a:r>
            <a:r>
              <a:rPr lang="en-GB" sz="2000" dirty="0" smtClean="0">
                <a:latin typeface="+mj-lt"/>
              </a:rPr>
              <a:t>ou </a:t>
            </a:r>
            <a:r>
              <a:rPr lang="en-GB" sz="2000" dirty="0">
                <a:latin typeface="+mj-lt"/>
              </a:rPr>
              <a:t>may need to think about the reading order of the text </a:t>
            </a:r>
            <a:endParaRPr lang="en-GB" sz="2000" dirty="0" smtClean="0">
              <a:latin typeface="+mj-lt"/>
            </a:endParaRPr>
          </a:p>
          <a:p>
            <a:endParaRPr lang="en-GB" sz="2000" dirty="0">
              <a:latin typeface="+mj-lt"/>
            </a:endParaRPr>
          </a:p>
          <a:p>
            <a:r>
              <a:rPr lang="en-GB" sz="2000" dirty="0" smtClean="0">
                <a:latin typeface="+mj-lt"/>
              </a:rPr>
              <a:t>Many </a:t>
            </a:r>
            <a:r>
              <a:rPr lang="en-GB" sz="2000" dirty="0">
                <a:latin typeface="+mj-lt"/>
              </a:rPr>
              <a:t>handwritten documents include corrections and additions added by the author or someone else. In a scholarly edition, you want to keep the reading order and maybe also express the fact that this text was an </a:t>
            </a:r>
            <a:r>
              <a:rPr lang="en-GB" sz="2000" dirty="0" smtClean="0">
                <a:latin typeface="+mj-lt"/>
              </a:rPr>
              <a:t>addition</a:t>
            </a:r>
          </a:p>
          <a:p>
            <a:endParaRPr lang="en-GB" sz="2000" dirty="0">
              <a:latin typeface="+mj-lt"/>
            </a:endParaRPr>
          </a:p>
          <a:p>
            <a:r>
              <a:rPr lang="en-GB" sz="2000" dirty="0" smtClean="0">
                <a:latin typeface="+mj-lt"/>
              </a:rPr>
              <a:t>For </a:t>
            </a:r>
            <a:r>
              <a:rPr lang="en-GB" sz="2000" dirty="0">
                <a:latin typeface="+mj-lt"/>
              </a:rPr>
              <a:t>this purpose, all segmentation elements can be ordered according to a user-defined </a:t>
            </a:r>
            <a:r>
              <a:rPr lang="en-GB" sz="2000" dirty="0" smtClean="0">
                <a:latin typeface="+mj-lt"/>
              </a:rPr>
              <a:t>order</a:t>
            </a:r>
          </a:p>
          <a:p>
            <a:endParaRPr lang="en-GB" sz="2000" dirty="0">
              <a:latin typeface="+mj-lt"/>
            </a:endParaRPr>
          </a:p>
          <a:p>
            <a:r>
              <a:rPr lang="en-GB" sz="2000" dirty="0">
                <a:latin typeface="+mj-lt"/>
              </a:rPr>
              <a:t>The default reading order follows the topology of the text or line regions. All shapes are ordered according to the coordinates of the top left corner of a text or line </a:t>
            </a:r>
            <a:r>
              <a:rPr lang="en-GB" sz="2000" dirty="0" smtClean="0">
                <a:latin typeface="+mj-lt"/>
              </a:rPr>
              <a:t>region</a:t>
            </a:r>
          </a:p>
          <a:p>
            <a:endParaRPr lang="en-GB" dirty="0"/>
          </a:p>
        </p:txBody>
      </p:sp>
    </p:spTree>
    <p:extLst>
      <p:ext uri="{BB962C8B-B14F-4D97-AF65-F5344CB8AC3E}">
        <p14:creationId xmlns:p14="http://schemas.microsoft.com/office/powerpoint/2010/main" val="4080748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1213164"/>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105" y="-74781"/>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Reading order</a:t>
            </a:r>
            <a:endParaRPr lang="en-GB" sz="4300" b="0" i="0" dirty="0">
              <a:solidFill>
                <a:schemeClr val="bg1"/>
              </a:solidFill>
              <a:effectLst/>
              <a:latin typeface="Bahnschrift" panose="020B0502040204020203" pitchFamily="34" charset="0"/>
            </a:endParaRPr>
          </a:p>
        </p:txBody>
      </p:sp>
      <p:sp>
        <p:nvSpPr>
          <p:cNvPr id="4" name="Rectangle 1"/>
          <p:cNvSpPr>
            <a:spLocks noChangeArrowheads="1"/>
          </p:cNvSpPr>
          <p:nvPr/>
        </p:nvSpPr>
        <p:spPr bwMode="auto">
          <a:xfrm>
            <a:off x="0" y="90100"/>
            <a:ext cx="65" cy="276999"/>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2" name="Rectangle 11">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5" name="Rectangle 4"/>
          <p:cNvSpPr/>
          <p:nvPr/>
        </p:nvSpPr>
        <p:spPr>
          <a:xfrm>
            <a:off x="2109018" y="1553283"/>
            <a:ext cx="7973961" cy="1015663"/>
          </a:xfrm>
          <a:prstGeom prst="rect">
            <a:avLst/>
          </a:prstGeom>
        </p:spPr>
        <p:txBody>
          <a:bodyPr wrap="square">
            <a:spAutoFit/>
          </a:bodyPr>
          <a:lstStyle/>
          <a:p>
            <a:r>
              <a:rPr lang="en-GB" sz="2000" dirty="0">
                <a:latin typeface="+mj-lt"/>
              </a:rPr>
              <a:t>This mechanical reading order can be changed: click on the “Item visibility” button in the Main menu, and you can then choose to show the reading order of text regions, lines, baselines (or words</a:t>
            </a:r>
            <a:r>
              <a:rPr lang="en-GB" sz="2000" dirty="0" smtClean="0">
                <a:latin typeface="+mj-lt"/>
              </a:rPr>
              <a:t>)</a:t>
            </a:r>
            <a:endParaRPr lang="en-GB" sz="2000" dirty="0">
              <a:latin typeface="+mj-lt"/>
            </a:endParaRPr>
          </a:p>
        </p:txBody>
      </p:sp>
      <p:pic>
        <p:nvPicPr>
          <p:cNvPr id="9" name="Picture 8"/>
          <p:cNvPicPr>
            <a:picLocks noChangeAspect="1"/>
          </p:cNvPicPr>
          <p:nvPr/>
        </p:nvPicPr>
        <p:blipFill>
          <a:blip r:embed="rId4"/>
          <a:stretch>
            <a:fillRect/>
          </a:stretch>
        </p:blipFill>
        <p:spPr>
          <a:xfrm>
            <a:off x="2319871" y="2931915"/>
            <a:ext cx="6848475" cy="2333625"/>
          </a:xfrm>
          <a:prstGeom prst="rect">
            <a:avLst/>
          </a:prstGeom>
        </p:spPr>
      </p:pic>
    </p:spTree>
    <p:extLst>
      <p:ext uri="{BB962C8B-B14F-4D97-AF65-F5344CB8AC3E}">
        <p14:creationId xmlns:p14="http://schemas.microsoft.com/office/powerpoint/2010/main" val="2584608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25972"/>
            <a:ext cx="11677423" cy="121435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49160"/>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Reading order</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pic>
        <p:nvPicPr>
          <p:cNvPr id="5" name="Picture 4"/>
          <p:cNvPicPr>
            <a:picLocks noChangeAspect="1"/>
          </p:cNvPicPr>
          <p:nvPr/>
        </p:nvPicPr>
        <p:blipFill>
          <a:blip r:embed="rId4"/>
          <a:stretch>
            <a:fillRect/>
          </a:stretch>
        </p:blipFill>
        <p:spPr>
          <a:xfrm>
            <a:off x="6233805" y="1647078"/>
            <a:ext cx="5191125" cy="2990850"/>
          </a:xfrm>
          <a:prstGeom prst="rect">
            <a:avLst/>
          </a:prstGeom>
        </p:spPr>
      </p:pic>
      <p:sp>
        <p:nvSpPr>
          <p:cNvPr id="9" name="Rectangle 8"/>
          <p:cNvSpPr/>
          <p:nvPr/>
        </p:nvSpPr>
        <p:spPr>
          <a:xfrm>
            <a:off x="614544" y="1454527"/>
            <a:ext cx="4935792" cy="4401205"/>
          </a:xfrm>
          <a:prstGeom prst="rect">
            <a:avLst/>
          </a:prstGeom>
        </p:spPr>
        <p:txBody>
          <a:bodyPr wrap="square">
            <a:spAutoFit/>
          </a:bodyPr>
          <a:lstStyle/>
          <a:p>
            <a:r>
              <a:rPr lang="en-GB" sz="2000" dirty="0">
                <a:latin typeface="+mj-lt"/>
              </a:rPr>
              <a:t>Once you choose to show the reading order of text regions or lines, numbers will be displayed on the image of your </a:t>
            </a:r>
            <a:r>
              <a:rPr lang="en-GB" sz="2000" dirty="0" smtClean="0">
                <a:latin typeface="+mj-lt"/>
              </a:rPr>
              <a:t>document</a:t>
            </a:r>
          </a:p>
          <a:p>
            <a:endParaRPr lang="en-GB" sz="2000" dirty="0">
              <a:latin typeface="+mj-lt"/>
            </a:endParaRPr>
          </a:p>
          <a:p>
            <a:r>
              <a:rPr lang="en-GB" sz="2000" dirty="0" smtClean="0">
                <a:latin typeface="+mj-lt"/>
              </a:rPr>
              <a:t> </a:t>
            </a:r>
            <a:r>
              <a:rPr lang="en-GB" sz="2000" dirty="0">
                <a:latin typeface="+mj-lt"/>
              </a:rPr>
              <a:t>By clicking on one of the numbers marking the reading order, it is possible to type in a new number and change the reading order </a:t>
            </a:r>
            <a:r>
              <a:rPr lang="en-GB" sz="2000" dirty="0" smtClean="0">
                <a:latin typeface="+mj-lt"/>
              </a:rPr>
              <a:t>accordingly</a:t>
            </a:r>
          </a:p>
          <a:p>
            <a:endParaRPr lang="en-GB" sz="2000" dirty="0">
              <a:latin typeface="+mj-lt"/>
            </a:endParaRPr>
          </a:p>
          <a:p>
            <a:r>
              <a:rPr lang="en-GB" sz="2000" dirty="0" smtClean="0">
                <a:latin typeface="+mj-lt"/>
              </a:rPr>
              <a:t>If you have interline additions and need to add in extra baselines, you can edit </a:t>
            </a:r>
            <a:r>
              <a:rPr lang="en-GB" sz="2000" dirty="0">
                <a:latin typeface="+mj-lt"/>
              </a:rPr>
              <a:t>the reading order so that it is correct. Click on the number associated with each baseline and then type the correct one.</a:t>
            </a:r>
          </a:p>
        </p:txBody>
      </p:sp>
      <p:sp>
        <p:nvSpPr>
          <p:cNvPr id="10" name="Rectangle 9"/>
          <p:cNvSpPr/>
          <p:nvPr/>
        </p:nvSpPr>
        <p:spPr>
          <a:xfrm>
            <a:off x="6096000" y="4847809"/>
            <a:ext cx="6096000" cy="646331"/>
          </a:xfrm>
          <a:prstGeom prst="rect">
            <a:avLst/>
          </a:prstGeom>
        </p:spPr>
        <p:txBody>
          <a:bodyPr>
            <a:spAutoFit/>
          </a:bodyPr>
          <a:lstStyle/>
          <a:p>
            <a:r>
              <a:rPr lang="en-GB" dirty="0">
                <a:latin typeface="+mj-lt"/>
              </a:rPr>
              <a:t>Additions which appear as </a:t>
            </a:r>
            <a:r>
              <a:rPr lang="en-GB" b="1" dirty="0">
                <a:latin typeface="+mj-lt"/>
              </a:rPr>
              <a:t>extra notes</a:t>
            </a:r>
            <a:r>
              <a:rPr lang="en-GB" dirty="0">
                <a:latin typeface="+mj-lt"/>
              </a:rPr>
              <a:t> (e.g. at the margins of a page) should be handled in a similar way to interline additions</a:t>
            </a:r>
          </a:p>
        </p:txBody>
      </p:sp>
    </p:spTree>
    <p:extLst>
      <p:ext uri="{BB962C8B-B14F-4D97-AF65-F5344CB8AC3E}">
        <p14:creationId xmlns:p14="http://schemas.microsoft.com/office/powerpoint/2010/main" val="516601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1276539"/>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29496"/>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Abbreviations, Characters, Etc.</a:t>
            </a:r>
            <a:endParaRPr lang="en-GB" sz="4300" b="0" i="0" dirty="0">
              <a:solidFill>
                <a:schemeClr val="bg1"/>
              </a:solidFill>
              <a:effectLst/>
              <a:latin typeface="Bahnschrift" panose="020B0502040204020203" pitchFamily="34" charset="0"/>
            </a:endParaRP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186813" y="1444050"/>
            <a:ext cx="6096000" cy="707886"/>
          </a:xfrm>
          <a:prstGeom prst="rect">
            <a:avLst/>
          </a:prstGeom>
        </p:spPr>
        <p:txBody>
          <a:bodyPr>
            <a:spAutoFit/>
          </a:bodyPr>
          <a:lstStyle/>
          <a:p>
            <a:r>
              <a:rPr lang="en-GB" sz="2000" dirty="0">
                <a:latin typeface="+mj-lt"/>
              </a:rPr>
              <a:t>You can add special characters and Unicode symbols using the “Virtual keyboards” button in the Text Editor </a:t>
            </a:r>
            <a:r>
              <a:rPr lang="en-GB" sz="2000" dirty="0" smtClean="0">
                <a:latin typeface="+mj-lt"/>
              </a:rPr>
              <a:t>field</a:t>
            </a:r>
            <a:endParaRPr lang="en-GB" sz="2000" dirty="0">
              <a:latin typeface="+mj-lt"/>
            </a:endParaRPr>
          </a:p>
        </p:txBody>
      </p:sp>
      <p:pic>
        <p:nvPicPr>
          <p:cNvPr id="5" name="Picture 4"/>
          <p:cNvPicPr>
            <a:picLocks noChangeAspect="1"/>
          </p:cNvPicPr>
          <p:nvPr/>
        </p:nvPicPr>
        <p:blipFill>
          <a:blip r:embed="rId3"/>
          <a:stretch>
            <a:fillRect/>
          </a:stretch>
        </p:blipFill>
        <p:spPr>
          <a:xfrm>
            <a:off x="186813" y="2338636"/>
            <a:ext cx="6096000" cy="3494752"/>
          </a:xfrm>
          <a:prstGeom prst="rect">
            <a:avLst/>
          </a:prstGeom>
        </p:spPr>
      </p:pic>
      <p:sp>
        <p:nvSpPr>
          <p:cNvPr id="6" name="Rectangle 5"/>
          <p:cNvSpPr/>
          <p:nvPr/>
        </p:nvSpPr>
        <p:spPr>
          <a:xfrm>
            <a:off x="6892413" y="2428223"/>
            <a:ext cx="4788310" cy="2554545"/>
          </a:xfrm>
          <a:prstGeom prst="rect">
            <a:avLst/>
          </a:prstGeom>
        </p:spPr>
        <p:txBody>
          <a:bodyPr wrap="square">
            <a:spAutoFit/>
          </a:bodyPr>
          <a:lstStyle/>
          <a:p>
            <a:r>
              <a:rPr lang="en-GB" sz="2000" dirty="0">
                <a:latin typeface="+mj-lt"/>
              </a:rPr>
              <a:t>With the “Edit…” button, it is possible to add shortcuts for frequently used characters and to add new Unicode characters. </a:t>
            </a:r>
            <a:endParaRPr lang="en-GB" sz="2000" dirty="0" smtClean="0">
              <a:latin typeface="+mj-lt"/>
            </a:endParaRPr>
          </a:p>
          <a:p>
            <a:endParaRPr lang="en-GB" sz="2000" dirty="0">
              <a:latin typeface="+mj-lt"/>
            </a:endParaRPr>
          </a:p>
          <a:p>
            <a:r>
              <a:rPr lang="en-GB" sz="2000" dirty="0" smtClean="0">
                <a:latin typeface="+mj-lt"/>
              </a:rPr>
              <a:t>To </a:t>
            </a:r>
            <a:r>
              <a:rPr lang="en-GB" sz="2000" dirty="0">
                <a:latin typeface="+mj-lt"/>
              </a:rPr>
              <a:t>create a shortcut, you just need to type it in the “Shortcut” column. To add new Unicode characters, you use the green plus </a:t>
            </a:r>
            <a:r>
              <a:rPr lang="en-GB" sz="2000" dirty="0" smtClean="0">
                <a:latin typeface="+mj-lt"/>
              </a:rPr>
              <a:t>button</a:t>
            </a:r>
            <a:endParaRPr lang="en-GB" sz="2000" dirty="0">
              <a:latin typeface="+mj-lt"/>
            </a:endParaRPr>
          </a:p>
        </p:txBody>
      </p:sp>
      <p:sp>
        <p:nvSpPr>
          <p:cNvPr id="13" name="Right Arrow 12"/>
          <p:cNvSpPr/>
          <p:nvPr/>
        </p:nvSpPr>
        <p:spPr>
          <a:xfrm rot="10800000">
            <a:off x="1288026" y="2949677"/>
            <a:ext cx="5604387" cy="127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8324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Tagging</a:t>
            </a:r>
            <a:endParaRPr lang="en-GB" sz="4300" b="0" i="0" dirty="0">
              <a:solidFill>
                <a:schemeClr val="bg1"/>
              </a:solidFill>
              <a:effectLst/>
              <a:latin typeface="Bahnschrift" panose="020B0502040204020203" pitchFamily="34" charset="0"/>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1" name="Rectangle 10"/>
          <p:cNvSpPr/>
          <p:nvPr/>
        </p:nvSpPr>
        <p:spPr>
          <a:xfrm>
            <a:off x="285136" y="1627857"/>
            <a:ext cx="7167716" cy="5232202"/>
          </a:xfrm>
          <a:prstGeom prst="rect">
            <a:avLst/>
          </a:prstGeom>
        </p:spPr>
        <p:txBody>
          <a:bodyPr wrap="square">
            <a:spAutoFit/>
          </a:bodyPr>
          <a:lstStyle/>
          <a:p>
            <a:r>
              <a:rPr lang="en-GB" sz="2000" dirty="0">
                <a:latin typeface="+mj-lt"/>
              </a:rPr>
              <a:t>The tagging interface can be found by clicking the “Metadata” tab, and then the “Textual” </a:t>
            </a:r>
            <a:r>
              <a:rPr lang="en-GB" sz="2000" dirty="0" smtClean="0">
                <a:latin typeface="+mj-lt"/>
              </a:rPr>
              <a:t>tab</a:t>
            </a:r>
          </a:p>
          <a:p>
            <a:endParaRPr lang="en-GB" sz="2000" dirty="0">
              <a:latin typeface="+mj-lt"/>
            </a:endParaRPr>
          </a:p>
          <a:p>
            <a:r>
              <a:rPr lang="en-GB" sz="2000" dirty="0">
                <a:latin typeface="+mj-lt"/>
              </a:rPr>
              <a:t>If you put a tick at “Show all” at the bottom of the “Textual” tab, all the predefined tags will be shown. You can start working with these right away</a:t>
            </a:r>
            <a:r>
              <a:rPr lang="en-GB" sz="2000" dirty="0" smtClean="0">
                <a:latin typeface="+mj-lt"/>
              </a:rPr>
              <a:t>.</a:t>
            </a:r>
          </a:p>
          <a:p>
            <a:endParaRPr lang="en-GB" sz="2000" dirty="0">
              <a:latin typeface="+mj-lt"/>
            </a:endParaRPr>
          </a:p>
          <a:p>
            <a:r>
              <a:rPr lang="en-GB" sz="2000" dirty="0">
                <a:latin typeface="+mj-lt"/>
              </a:rPr>
              <a:t>To create your own tag categories, click the “Customize” button in the “Tags” tab. The “Tag configuration” window will open </a:t>
            </a:r>
            <a:r>
              <a:rPr lang="en-GB" sz="2000" dirty="0" smtClean="0">
                <a:latin typeface="+mj-lt"/>
              </a:rPr>
              <a:t>up</a:t>
            </a:r>
          </a:p>
          <a:p>
            <a:endParaRPr lang="en-GB" sz="2000" dirty="0">
              <a:latin typeface="+mj-lt"/>
            </a:endParaRPr>
          </a:p>
          <a:p>
            <a:pPr lvl="0" eaLnBrk="0" fontAlgn="base" hangingPunct="0">
              <a:spcBef>
                <a:spcPct val="0"/>
              </a:spcBef>
              <a:spcAft>
                <a:spcPct val="0"/>
              </a:spcAft>
            </a:pPr>
            <a:r>
              <a:rPr lang="en-US" altLang="en-US" sz="2000" dirty="0">
                <a:latin typeface="+mj-lt"/>
              </a:rPr>
              <a:t>With the “Create new tag” button you can add your own </a:t>
            </a:r>
            <a:r>
              <a:rPr lang="en-US" altLang="en-US" sz="2000" dirty="0" smtClean="0">
                <a:latin typeface="+mj-lt"/>
              </a:rPr>
              <a:t>tags</a:t>
            </a:r>
          </a:p>
          <a:p>
            <a:pPr lvl="0" eaLnBrk="0" fontAlgn="base" hangingPunct="0">
              <a:spcBef>
                <a:spcPct val="0"/>
              </a:spcBef>
              <a:spcAft>
                <a:spcPct val="0"/>
              </a:spcAft>
            </a:pPr>
            <a:endParaRPr lang="en-US" altLang="en-US" sz="2000" dirty="0">
              <a:latin typeface="+mj-lt"/>
            </a:endParaRPr>
          </a:p>
          <a:p>
            <a:pPr lvl="0" eaLnBrk="0" fontAlgn="base" hangingPunct="0">
              <a:spcBef>
                <a:spcPct val="0"/>
              </a:spcBef>
              <a:spcAft>
                <a:spcPct val="0"/>
              </a:spcAft>
            </a:pPr>
            <a:r>
              <a:rPr lang="en-US" altLang="en-US" sz="2000" dirty="0">
                <a:latin typeface="+mj-lt"/>
              </a:rPr>
              <a:t>Once you have created a new tag, it will appear when you click the “Show all” button. </a:t>
            </a:r>
          </a:p>
          <a:p>
            <a:endParaRPr lang="en-GB" dirty="0" smtClean="0"/>
          </a:p>
          <a:p>
            <a:endParaRPr lang="en-GB" dirty="0"/>
          </a:p>
          <a:p>
            <a:endParaRPr lang="en-GB" b="1" dirty="0"/>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15296"/>
          <a:stretch/>
        </p:blipFill>
        <p:spPr>
          <a:xfrm>
            <a:off x="7737988" y="1484346"/>
            <a:ext cx="3562565" cy="4441080"/>
          </a:xfrm>
          <a:prstGeom prst="rect">
            <a:avLst/>
          </a:prstGeom>
        </p:spPr>
      </p:pic>
      <p:sp>
        <p:nvSpPr>
          <p:cNvPr id="13" name="Right Arrow 12"/>
          <p:cNvSpPr/>
          <p:nvPr/>
        </p:nvSpPr>
        <p:spPr>
          <a:xfrm rot="1276537">
            <a:off x="5864236" y="3924711"/>
            <a:ext cx="429982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94192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Tagging</a:t>
            </a:r>
            <a:endParaRPr lang="en-GB" sz="4300" b="0" i="0" dirty="0">
              <a:solidFill>
                <a:schemeClr val="bg1"/>
              </a:solidFill>
              <a:effectLst/>
              <a:latin typeface="Bahnschrift" panose="020B0502040204020203" pitchFamily="34" charset="0"/>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1" name="Rectangle 10"/>
          <p:cNvSpPr/>
          <p:nvPr/>
        </p:nvSpPr>
        <p:spPr>
          <a:xfrm>
            <a:off x="266883" y="1943283"/>
            <a:ext cx="5869858" cy="4616648"/>
          </a:xfrm>
          <a:prstGeom prst="rect">
            <a:avLst/>
          </a:prstGeom>
        </p:spPr>
        <p:txBody>
          <a:bodyPr wrap="square">
            <a:spAutoFit/>
          </a:bodyPr>
          <a:lstStyle/>
          <a:p>
            <a:r>
              <a:rPr lang="en-GB" sz="2000" dirty="0" smtClean="0">
                <a:latin typeface="+mj-lt"/>
              </a:rPr>
              <a:t>To tag words in text, highlight </a:t>
            </a:r>
            <a:r>
              <a:rPr lang="en-GB" sz="2000" dirty="0">
                <a:latin typeface="+mj-lt"/>
              </a:rPr>
              <a:t>the word or phrase and then make a right click with your mouse. Under “All tags” the suitable one can then be </a:t>
            </a:r>
            <a:r>
              <a:rPr lang="en-GB" sz="2000" dirty="0" smtClean="0">
                <a:latin typeface="+mj-lt"/>
              </a:rPr>
              <a:t>chosen</a:t>
            </a:r>
          </a:p>
          <a:p>
            <a:endParaRPr lang="en-GB" sz="2000" dirty="0">
              <a:latin typeface="+mj-lt"/>
            </a:endParaRPr>
          </a:p>
          <a:p>
            <a:r>
              <a:rPr lang="en-GB" sz="2000" dirty="0" smtClean="0">
                <a:latin typeface="+mj-lt"/>
              </a:rPr>
              <a:t>If </a:t>
            </a:r>
            <a:r>
              <a:rPr lang="en-GB" sz="2000" dirty="0">
                <a:latin typeface="+mj-lt"/>
              </a:rPr>
              <a:t>there are tag categories you use frequently, you can create a shortcut for them in order to speed up your work. To do so, within the “Textual” tab, click the “Customize” button in the “Tags” tab. In the “Tag Specifications” section, you can now add your preferred shortcut in the “Shortcut” column.</a:t>
            </a:r>
            <a:endParaRPr lang="en-GB" sz="2000" dirty="0" smtClean="0">
              <a:latin typeface="+mj-lt"/>
            </a:endParaRPr>
          </a:p>
          <a:p>
            <a:endParaRPr lang="en-GB" sz="2000" dirty="0">
              <a:latin typeface="+mj-lt"/>
            </a:endParaRPr>
          </a:p>
          <a:p>
            <a:endParaRPr lang="en-GB" sz="2000" dirty="0">
              <a:latin typeface="+mj-lt"/>
            </a:endParaRPr>
          </a:p>
          <a:p>
            <a:endParaRPr lang="en-GB" dirty="0" smtClean="0"/>
          </a:p>
          <a:p>
            <a:endParaRPr lang="en-GB" dirty="0"/>
          </a:p>
          <a:p>
            <a:endParaRPr lang="en-GB" b="1" dirty="0"/>
          </a:p>
        </p:txBody>
      </p:sp>
      <p:pic>
        <p:nvPicPr>
          <p:cNvPr id="4" name="Picture 3"/>
          <p:cNvPicPr>
            <a:picLocks noChangeAspect="1"/>
          </p:cNvPicPr>
          <p:nvPr/>
        </p:nvPicPr>
        <p:blipFill rotWithShape="1">
          <a:blip r:embed="rId4"/>
          <a:srcRect b="5504"/>
          <a:stretch/>
        </p:blipFill>
        <p:spPr>
          <a:xfrm>
            <a:off x="6341806" y="1780048"/>
            <a:ext cx="5540502" cy="3676855"/>
          </a:xfrm>
          <a:prstGeom prst="rect">
            <a:avLst/>
          </a:prstGeom>
        </p:spPr>
      </p:pic>
    </p:spTree>
    <p:extLst>
      <p:ext uri="{BB962C8B-B14F-4D97-AF65-F5344CB8AC3E}">
        <p14:creationId xmlns:p14="http://schemas.microsoft.com/office/powerpoint/2010/main" val="463336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Tagging</a:t>
            </a:r>
            <a:endParaRPr lang="en-GB" sz="4300" b="0" i="0" dirty="0">
              <a:solidFill>
                <a:schemeClr val="bg1"/>
              </a:solidFill>
              <a:effectLst/>
              <a:latin typeface="Bahnschrift" panose="020B0502040204020203" pitchFamily="34" charset="0"/>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186813" y="1598261"/>
            <a:ext cx="7039898" cy="4401205"/>
          </a:xfrm>
          <a:prstGeom prst="rect">
            <a:avLst/>
          </a:prstGeom>
        </p:spPr>
        <p:txBody>
          <a:bodyPr wrap="square">
            <a:spAutoFit/>
          </a:bodyPr>
          <a:lstStyle/>
          <a:p>
            <a:pPr>
              <a:buFont typeface="Arial" panose="020B0604020202020204" pitchFamily="34" charset="0"/>
              <a:buChar char="•"/>
            </a:pPr>
            <a:r>
              <a:rPr lang="en-GB" sz="2000" dirty="0">
                <a:latin typeface="+mj-lt"/>
              </a:rPr>
              <a:t>You can also add a shortcut relating to the properties of your tags, e.g. for expanding abbreviations or adding a standardised country name to a place tag. </a:t>
            </a:r>
            <a:endParaRPr lang="en-GB" sz="2000" dirty="0" smtClean="0">
              <a:latin typeface="+mj-lt"/>
            </a:endParaRPr>
          </a:p>
          <a:p>
            <a:pPr>
              <a:buFont typeface="Arial" panose="020B0604020202020204" pitchFamily="34" charset="0"/>
              <a:buChar char="•"/>
            </a:pPr>
            <a:r>
              <a:rPr lang="en-GB" sz="2000" dirty="0" smtClean="0">
                <a:latin typeface="+mj-lt"/>
              </a:rPr>
              <a:t>Click </a:t>
            </a:r>
            <a:r>
              <a:rPr lang="en-GB" sz="2000" dirty="0">
                <a:latin typeface="+mj-lt"/>
              </a:rPr>
              <a:t>the “Customize” button in the “Tags” tab.</a:t>
            </a:r>
          </a:p>
          <a:p>
            <a:pPr>
              <a:buFont typeface="Arial" panose="020B0604020202020204" pitchFamily="34" charset="0"/>
              <a:buChar char="•"/>
            </a:pPr>
            <a:r>
              <a:rPr lang="en-GB" sz="2000" dirty="0">
                <a:latin typeface="+mj-lt"/>
              </a:rPr>
              <a:t>In the “Tag configuration” window click the desired tag. The details relating to that tag will appear in the “Properties” section.</a:t>
            </a:r>
          </a:p>
          <a:p>
            <a:pPr>
              <a:buFont typeface="Arial" panose="020B0604020202020204" pitchFamily="34" charset="0"/>
              <a:buChar char="•"/>
            </a:pPr>
            <a:r>
              <a:rPr lang="en-GB" sz="2000" dirty="0">
                <a:latin typeface="+mj-lt"/>
              </a:rPr>
              <a:t>Click “Add property” to add the property you would like.</a:t>
            </a:r>
          </a:p>
          <a:p>
            <a:pPr>
              <a:buFont typeface="Arial" panose="020B0604020202020204" pitchFamily="34" charset="0"/>
              <a:buChar char="•"/>
            </a:pPr>
            <a:r>
              <a:rPr lang="en-GB" sz="2000" dirty="0">
                <a:latin typeface="+mj-lt"/>
              </a:rPr>
              <a:t>Then click “Add tag specification”</a:t>
            </a:r>
          </a:p>
          <a:p>
            <a:pPr>
              <a:buFont typeface="Arial" panose="020B0604020202020204" pitchFamily="34" charset="0"/>
              <a:buChar char="•"/>
            </a:pPr>
            <a:r>
              <a:rPr lang="en-GB" sz="2000" dirty="0">
                <a:latin typeface="+mj-lt"/>
              </a:rPr>
              <a:t>Now your tag and its property (e.g. an expansion for an abbreviation) will appear in the “Tag Specification” </a:t>
            </a:r>
            <a:r>
              <a:rPr lang="en-GB" sz="2000" dirty="0" smtClean="0">
                <a:latin typeface="+mj-lt"/>
              </a:rPr>
              <a:t>section</a:t>
            </a:r>
            <a:endParaRPr lang="en-GB" sz="2000" dirty="0">
              <a:latin typeface="+mj-lt"/>
            </a:endParaRPr>
          </a:p>
          <a:p>
            <a:pPr>
              <a:buFont typeface="Arial" panose="020B0604020202020204" pitchFamily="34" charset="0"/>
              <a:buChar char="•"/>
            </a:pPr>
            <a:r>
              <a:rPr lang="en-GB" sz="2000" dirty="0">
                <a:latin typeface="+mj-lt"/>
              </a:rPr>
              <a:t>Add the shortcut you would like to use.</a:t>
            </a:r>
          </a:p>
          <a:p>
            <a:pPr>
              <a:buFont typeface="Arial" panose="020B0604020202020204" pitchFamily="34" charset="0"/>
              <a:buChar char="•"/>
            </a:pPr>
            <a:r>
              <a:rPr lang="en-GB" sz="2000" dirty="0">
                <a:latin typeface="+mj-lt"/>
              </a:rPr>
              <a:t>Now you can add the tag and its property by simply highlighting the word or phrase in the Text Editor field and then pressing the short cut.</a:t>
            </a:r>
          </a:p>
        </p:txBody>
      </p:sp>
      <p:pic>
        <p:nvPicPr>
          <p:cNvPr id="5" name="Picture 4"/>
          <p:cNvPicPr>
            <a:picLocks noChangeAspect="1"/>
          </p:cNvPicPr>
          <p:nvPr/>
        </p:nvPicPr>
        <p:blipFill>
          <a:blip r:embed="rId3"/>
          <a:stretch>
            <a:fillRect/>
          </a:stretch>
        </p:blipFill>
        <p:spPr>
          <a:xfrm>
            <a:off x="7318634" y="1515161"/>
            <a:ext cx="4794708" cy="4280966"/>
          </a:xfrm>
          <a:prstGeom prst="rect">
            <a:avLst/>
          </a:prstGeom>
        </p:spPr>
      </p:pic>
    </p:spTree>
    <p:extLst>
      <p:ext uri="{BB962C8B-B14F-4D97-AF65-F5344CB8AC3E}">
        <p14:creationId xmlns:p14="http://schemas.microsoft.com/office/powerpoint/2010/main" val="2971778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Abbreviations</a:t>
            </a:r>
            <a:endParaRPr lang="en-GB" sz="4300" b="0" i="0" dirty="0">
              <a:solidFill>
                <a:schemeClr val="bg1"/>
              </a:solidFill>
              <a:effectLst/>
              <a:latin typeface="Bahnschrift" panose="020B0502040204020203" pitchFamily="34" charset="0"/>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358876" y="2823537"/>
            <a:ext cx="11833124" cy="3477875"/>
          </a:xfrm>
          <a:prstGeom prst="rect">
            <a:avLst/>
          </a:prstGeom>
        </p:spPr>
        <p:txBody>
          <a:bodyPr wrap="square">
            <a:spAutoFit/>
          </a:bodyPr>
          <a:lstStyle/>
          <a:p>
            <a:r>
              <a:rPr lang="en-GB" sz="2000" b="1" dirty="0" smtClean="0"/>
              <a:t>You can either:</a:t>
            </a:r>
          </a:p>
          <a:p>
            <a:pPr marL="457200" indent="-457200">
              <a:buFont typeface="+mj-lt"/>
              <a:buAutoNum type="arabicPeriod"/>
            </a:pPr>
            <a:r>
              <a:rPr lang="en-GB" sz="2000" dirty="0"/>
              <a:t>E</a:t>
            </a:r>
            <a:r>
              <a:rPr lang="en-GB" sz="2000" dirty="0" smtClean="0"/>
              <a:t>xpand </a:t>
            </a:r>
            <a:r>
              <a:rPr lang="en-GB" sz="2000" dirty="0"/>
              <a:t>abbreviations in the usual way. Neural networks are often able to learn to recognise and reproduce expansions. E.g. Latin prefixes and suffices such as “cum”, “con” or “us” and “</a:t>
            </a:r>
            <a:r>
              <a:rPr lang="en-GB" sz="2000" dirty="0" err="1"/>
              <a:t>orum</a:t>
            </a:r>
            <a:r>
              <a:rPr lang="en-GB" sz="2000" dirty="0"/>
              <a:t>” are learned </a:t>
            </a:r>
            <a:r>
              <a:rPr lang="en-GB" sz="2000" dirty="0" smtClean="0"/>
              <a:t>easily. </a:t>
            </a:r>
          </a:p>
          <a:p>
            <a:pPr marL="457200" indent="-457200">
              <a:buFont typeface="+mj-lt"/>
              <a:buAutoNum type="arabicPeriod"/>
            </a:pPr>
            <a:r>
              <a:rPr lang="en-GB" sz="2000" dirty="0" smtClean="0"/>
              <a:t>If </a:t>
            </a:r>
            <a:r>
              <a:rPr lang="en-GB" sz="2000" dirty="0"/>
              <a:t>you are </a:t>
            </a:r>
            <a:r>
              <a:rPr lang="en-GB" sz="2000" dirty="0" smtClean="0"/>
              <a:t>interested </a:t>
            </a:r>
            <a:r>
              <a:rPr lang="en-GB" sz="2000" dirty="0"/>
              <a:t>in using Unicode characters which are near to the </a:t>
            </a:r>
            <a:r>
              <a:rPr lang="en-GB" sz="2000" b="1" dirty="0"/>
              <a:t>special graphemes</a:t>
            </a:r>
            <a:r>
              <a:rPr lang="en-GB" sz="2000" dirty="0"/>
              <a:t> of the original document, then you can transcribe the text by utilizing the full power of Unicode</a:t>
            </a:r>
            <a:r>
              <a:rPr lang="en-GB" sz="2000" dirty="0" smtClean="0"/>
              <a:t>.</a:t>
            </a:r>
            <a:endParaRPr lang="en-GB" sz="2000" dirty="0" smtClean="0">
              <a:latin typeface="+mj-lt"/>
            </a:endParaRPr>
          </a:p>
          <a:p>
            <a:pPr marL="457200" indent="-457200">
              <a:buFont typeface="+mj-lt"/>
              <a:buAutoNum type="arabicPeriod"/>
            </a:pPr>
            <a:r>
              <a:rPr lang="en-GB" sz="2000" dirty="0" smtClean="0"/>
              <a:t>If you </a:t>
            </a:r>
            <a:r>
              <a:rPr lang="en-GB" sz="2000" dirty="0"/>
              <a:t>can recognize the base character – </a:t>
            </a:r>
            <a:r>
              <a:rPr lang="en-GB" sz="2000" b="1" dirty="0"/>
              <a:t>transcribe the base character</a:t>
            </a:r>
            <a:r>
              <a:rPr lang="en-GB" sz="2000" dirty="0"/>
              <a:t>. This rule is especially suited to historians and people interested in the “content” of a document and those who want to provide training data for the HTR engine. </a:t>
            </a:r>
            <a:endParaRPr lang="en-GB" sz="2000" dirty="0" smtClean="0"/>
          </a:p>
          <a:p>
            <a:pPr lvl="1"/>
            <a:r>
              <a:rPr lang="en-GB" sz="2000" b="1" dirty="0" smtClean="0"/>
              <a:t>Note</a:t>
            </a:r>
            <a:r>
              <a:rPr lang="en-GB" sz="2000" b="1" dirty="0"/>
              <a:t>:</a:t>
            </a:r>
            <a:r>
              <a:rPr lang="en-GB" sz="2000" dirty="0"/>
              <a:t> When it comes to HTR training, tags are not relevant yet. Developments in Named Entity Recognition technology should make the automated recognition of tags possible in the </a:t>
            </a:r>
            <a:r>
              <a:rPr lang="en-GB" sz="2000" dirty="0" smtClean="0"/>
              <a:t>future</a:t>
            </a:r>
            <a:endParaRPr lang="en-GB" sz="2000" dirty="0"/>
          </a:p>
          <a:p>
            <a:pPr>
              <a:buFont typeface="Arial" panose="020B0604020202020204" pitchFamily="34" charset="0"/>
              <a:buChar char="•"/>
            </a:pPr>
            <a:endParaRPr lang="en-GB" sz="2000" dirty="0">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782" y="1493823"/>
            <a:ext cx="6486525" cy="1381125"/>
          </a:xfrm>
          <a:prstGeom prst="rect">
            <a:avLst/>
          </a:prstGeom>
        </p:spPr>
      </p:pic>
    </p:spTree>
    <p:extLst>
      <p:ext uri="{BB962C8B-B14F-4D97-AF65-F5344CB8AC3E}">
        <p14:creationId xmlns:p14="http://schemas.microsoft.com/office/powerpoint/2010/main" val="4276873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4300" b="0" i="0" dirty="0" smtClean="0">
                <a:solidFill>
                  <a:schemeClr val="bg1"/>
                </a:solidFill>
                <a:effectLst/>
                <a:latin typeface="Bahnschrift" panose="020B0502040204020203" pitchFamily="34" charset="0"/>
              </a:rPr>
              <a:t>Illegible, Deleted text, </a:t>
            </a:r>
            <a:r>
              <a:rPr lang="en-GB" sz="4300" b="0" i="0" dirty="0" err="1" smtClean="0">
                <a:solidFill>
                  <a:schemeClr val="bg1"/>
                </a:solidFill>
                <a:effectLst/>
                <a:latin typeface="Bahnschrift" panose="020B0502040204020203" pitchFamily="34" charset="0"/>
              </a:rPr>
              <a:t>etc</a:t>
            </a:r>
            <a:endParaRPr lang="en-GB" sz="4300" b="0" i="0" dirty="0">
              <a:solidFill>
                <a:schemeClr val="bg1"/>
              </a:solidFill>
              <a:effectLst/>
              <a:latin typeface="Bahnschrift" panose="020B0502040204020203" pitchFamily="34" charset="0"/>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137653" y="1598261"/>
            <a:ext cx="7128387" cy="4093428"/>
          </a:xfrm>
          <a:prstGeom prst="rect">
            <a:avLst/>
          </a:prstGeom>
        </p:spPr>
        <p:txBody>
          <a:bodyPr wrap="square">
            <a:spAutoFit/>
          </a:bodyPr>
          <a:lstStyle/>
          <a:p>
            <a:pPr>
              <a:buFont typeface="Arial" panose="020B0604020202020204" pitchFamily="34" charset="0"/>
              <a:buChar char="•"/>
            </a:pPr>
            <a:r>
              <a:rPr lang="en-GB" sz="2000" dirty="0">
                <a:latin typeface="+mj-lt"/>
              </a:rPr>
              <a:t>Text which cannot be transcribed since it is illegible can be marked with the tags “unclear” or “gap</a:t>
            </a:r>
            <a:r>
              <a:rPr lang="en-GB" sz="2000" dirty="0" smtClean="0">
                <a:latin typeface="+mj-lt"/>
              </a:rPr>
              <a:t>”.</a:t>
            </a:r>
          </a:p>
          <a:p>
            <a:pPr>
              <a:buFont typeface="Arial" panose="020B0604020202020204" pitchFamily="34" charset="0"/>
              <a:buChar char="•"/>
            </a:pPr>
            <a:endParaRPr lang="en-GB" sz="2000" dirty="0">
              <a:latin typeface="+mj-lt"/>
            </a:endParaRPr>
          </a:p>
          <a:p>
            <a:pPr>
              <a:buFont typeface="Arial" panose="020B0604020202020204" pitchFamily="34" charset="0"/>
              <a:buChar char="•"/>
            </a:pPr>
            <a:endParaRPr lang="en-GB" sz="2000" dirty="0">
              <a:latin typeface="+mj-lt"/>
            </a:endParaRPr>
          </a:p>
          <a:p>
            <a:pPr>
              <a:buFont typeface="Arial" panose="020B0604020202020204" pitchFamily="34" charset="0"/>
              <a:buChar char="•"/>
            </a:pPr>
            <a:r>
              <a:rPr lang="en-GB" sz="2000" dirty="0" smtClean="0">
                <a:latin typeface="+mj-lt"/>
              </a:rPr>
              <a:t>If </a:t>
            </a:r>
            <a:r>
              <a:rPr lang="en-GB" sz="2000" dirty="0">
                <a:latin typeface="+mj-lt"/>
              </a:rPr>
              <a:t>text is impossible to read, click your cursor where </a:t>
            </a:r>
            <a:r>
              <a:rPr lang="en-GB" sz="2000" dirty="0" smtClean="0">
                <a:latin typeface="+mj-lt"/>
              </a:rPr>
              <a:t>the</a:t>
            </a:r>
          </a:p>
          <a:p>
            <a:r>
              <a:rPr lang="en-GB" sz="2000" dirty="0" smtClean="0">
                <a:latin typeface="+mj-lt"/>
              </a:rPr>
              <a:t> </a:t>
            </a:r>
            <a:r>
              <a:rPr lang="en-GB" sz="2000" dirty="0">
                <a:latin typeface="+mj-lt"/>
              </a:rPr>
              <a:t>text appears in the text editor field and add the “gap” </a:t>
            </a:r>
          </a:p>
          <a:p>
            <a:r>
              <a:rPr lang="en-GB" sz="2000" dirty="0" smtClean="0">
                <a:latin typeface="+mj-lt"/>
              </a:rPr>
              <a:t>tag</a:t>
            </a:r>
          </a:p>
          <a:p>
            <a:pPr>
              <a:buFont typeface="Arial" panose="020B0604020202020204" pitchFamily="34" charset="0"/>
              <a:buChar char="•"/>
            </a:pPr>
            <a:endParaRPr lang="en-GB" sz="2000" dirty="0" smtClean="0">
              <a:latin typeface="+mj-lt"/>
            </a:endParaRPr>
          </a:p>
          <a:p>
            <a:pPr>
              <a:buFont typeface="Arial" panose="020B0604020202020204" pitchFamily="34" charset="0"/>
              <a:buChar char="•"/>
            </a:pPr>
            <a:endParaRPr lang="en-GB" sz="2000" dirty="0">
              <a:latin typeface="+mj-lt"/>
            </a:endParaRPr>
          </a:p>
          <a:p>
            <a:pPr>
              <a:buFont typeface="Arial" panose="020B0604020202020204" pitchFamily="34" charset="0"/>
              <a:buChar char="•"/>
            </a:pPr>
            <a:r>
              <a:rPr lang="en-GB" sz="2000" dirty="0" smtClean="0">
                <a:latin typeface="+mj-lt"/>
              </a:rPr>
              <a:t>If </a:t>
            </a:r>
            <a:r>
              <a:rPr lang="en-GB" sz="2000" dirty="0">
                <a:latin typeface="+mj-lt"/>
              </a:rPr>
              <a:t>text which is deleted is </a:t>
            </a:r>
            <a:r>
              <a:rPr lang="en-GB" sz="2000" b="1" dirty="0">
                <a:latin typeface="+mj-lt"/>
              </a:rPr>
              <a:t>still readable</a:t>
            </a:r>
            <a:r>
              <a:rPr lang="en-GB" sz="2000" dirty="0">
                <a:latin typeface="+mj-lt"/>
              </a:rPr>
              <a:t>, or at least large portions are </a:t>
            </a:r>
            <a:r>
              <a:rPr lang="en-GB" sz="2000" dirty="0" smtClean="0">
                <a:latin typeface="+mj-lt"/>
              </a:rPr>
              <a:t>readable, transcribe </a:t>
            </a:r>
            <a:r>
              <a:rPr lang="en-GB" sz="2000" dirty="0">
                <a:latin typeface="+mj-lt"/>
              </a:rPr>
              <a:t>the text as well as possible and mark it as strike through. You can find the “strike through” button in the Text Editor menu.</a:t>
            </a:r>
          </a:p>
        </p:txBody>
      </p:sp>
      <p:pic>
        <p:nvPicPr>
          <p:cNvPr id="5" name="Picture 4"/>
          <p:cNvPicPr>
            <a:picLocks noChangeAspect="1"/>
          </p:cNvPicPr>
          <p:nvPr/>
        </p:nvPicPr>
        <p:blipFill>
          <a:blip r:embed="rId3"/>
          <a:stretch>
            <a:fillRect/>
          </a:stretch>
        </p:blipFill>
        <p:spPr>
          <a:xfrm>
            <a:off x="6016881" y="2220658"/>
            <a:ext cx="5762625" cy="1876425"/>
          </a:xfrm>
          <a:prstGeom prst="rect">
            <a:avLst/>
          </a:prstGeom>
        </p:spPr>
      </p:pic>
    </p:spTree>
    <p:extLst>
      <p:ext uri="{BB962C8B-B14F-4D97-AF65-F5344CB8AC3E}">
        <p14:creationId xmlns:p14="http://schemas.microsoft.com/office/powerpoint/2010/main" val="2328204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2" y="1"/>
            <a:ext cx="12110518" cy="149382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3102" y="104439"/>
            <a:ext cx="11139854" cy="930447"/>
          </a:xfrm>
        </p:spPr>
        <p:txBody>
          <a:bodyPr vert="horz" lIns="91440" tIns="45720" rIns="91440" bIns="45720" rtlCol="0" anchor="b">
            <a:normAutofit/>
          </a:bodyPr>
          <a:lstStyle/>
          <a:p>
            <a:pPr algn="ctr"/>
            <a:r>
              <a:rPr lang="en-GB" sz="5400" b="0" i="0" dirty="0" smtClean="0">
                <a:solidFill>
                  <a:schemeClr val="bg1"/>
                </a:solidFill>
                <a:effectLst/>
              </a:rPr>
              <a:t>Now it’s your turn!</a:t>
            </a:r>
            <a:endParaRPr lang="en-GB" sz="5400" b="0" i="0" dirty="0">
              <a:solidFill>
                <a:schemeClr val="bg1"/>
              </a:solidFill>
              <a:effectLst/>
            </a:endParaRPr>
          </a:p>
        </p:txBody>
      </p:sp>
      <p:sp>
        <p:nvSpPr>
          <p:cNvPr id="8" name="Rectangle 7">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668595" y="2133662"/>
            <a:ext cx="7128387" cy="3785652"/>
          </a:xfrm>
          <a:prstGeom prst="rect">
            <a:avLst/>
          </a:prstGeom>
        </p:spPr>
        <p:txBody>
          <a:bodyPr wrap="square">
            <a:spAutoFit/>
          </a:bodyPr>
          <a:lstStyle/>
          <a:p>
            <a:pPr>
              <a:buFont typeface="Arial" panose="020B0604020202020204" pitchFamily="34" charset="0"/>
              <a:buChar char="•"/>
            </a:pPr>
            <a:r>
              <a:rPr lang="en-GB" sz="2000" dirty="0" smtClean="0">
                <a:latin typeface="+mj-lt"/>
              </a:rPr>
              <a:t>Have a go at transcribing some of the text!</a:t>
            </a:r>
          </a:p>
          <a:p>
            <a:pPr>
              <a:buFont typeface="Arial" panose="020B0604020202020204" pitchFamily="34" charset="0"/>
              <a:buChar char="•"/>
            </a:pPr>
            <a:endParaRPr lang="en-GB" sz="2000" dirty="0">
              <a:latin typeface="+mj-lt"/>
            </a:endParaRPr>
          </a:p>
          <a:p>
            <a:pPr>
              <a:buFont typeface="Arial" panose="020B0604020202020204" pitchFamily="34" charset="0"/>
              <a:buChar char="•"/>
            </a:pPr>
            <a:r>
              <a:rPr lang="en-GB" sz="2000" dirty="0" smtClean="0">
                <a:latin typeface="+mj-lt"/>
              </a:rPr>
              <a:t>This is an eighteenth century letter written by the Duchess of </a:t>
            </a:r>
            <a:r>
              <a:rPr lang="en-GB" sz="2000" dirty="0" err="1" smtClean="0">
                <a:latin typeface="+mj-lt"/>
              </a:rPr>
              <a:t>Atholl</a:t>
            </a:r>
            <a:r>
              <a:rPr lang="en-GB" sz="2000" dirty="0" smtClean="0">
                <a:latin typeface="+mj-lt"/>
              </a:rPr>
              <a:t> – so do not worry if you find it challenging at first</a:t>
            </a:r>
          </a:p>
          <a:p>
            <a:pPr>
              <a:buFont typeface="Arial" panose="020B0604020202020204" pitchFamily="34" charset="0"/>
              <a:buChar char="•"/>
            </a:pPr>
            <a:endParaRPr lang="en-GB" sz="2000" dirty="0">
              <a:latin typeface="+mj-lt"/>
            </a:endParaRPr>
          </a:p>
          <a:p>
            <a:pPr>
              <a:buFont typeface="Arial" panose="020B0604020202020204" pitchFamily="34" charset="0"/>
              <a:buChar char="•"/>
            </a:pPr>
            <a:r>
              <a:rPr lang="en-GB" sz="2000" dirty="0" smtClean="0">
                <a:latin typeface="+mj-lt"/>
              </a:rPr>
              <a:t>Call me over if you get stuck </a:t>
            </a:r>
            <a:r>
              <a:rPr lang="en-GB" sz="2000" dirty="0" smtClean="0">
                <a:latin typeface="+mj-lt"/>
                <a:sym typeface="Wingdings" panose="05000000000000000000" pitchFamily="2" charset="2"/>
              </a:rPr>
              <a:t> </a:t>
            </a:r>
          </a:p>
          <a:p>
            <a:pPr>
              <a:buFont typeface="Arial" panose="020B0604020202020204" pitchFamily="34" charset="0"/>
              <a:buChar char="•"/>
            </a:pPr>
            <a:endParaRPr lang="en-GB" sz="2000" dirty="0">
              <a:latin typeface="+mj-lt"/>
              <a:sym typeface="Wingdings" panose="05000000000000000000" pitchFamily="2" charset="2"/>
            </a:endParaRPr>
          </a:p>
          <a:p>
            <a:pPr>
              <a:buFont typeface="Arial" panose="020B0604020202020204" pitchFamily="34" charset="0"/>
              <a:buChar char="•"/>
            </a:pPr>
            <a:r>
              <a:rPr lang="en-GB" sz="2000" dirty="0" smtClean="0">
                <a:latin typeface="+mj-lt"/>
                <a:sym typeface="Wingdings" panose="05000000000000000000" pitchFamily="2" charset="2"/>
              </a:rPr>
              <a:t>Happy transcribing!</a:t>
            </a:r>
            <a:endParaRPr lang="en-GB" sz="2000" dirty="0" smtClean="0">
              <a:latin typeface="+mj-lt"/>
            </a:endParaRPr>
          </a:p>
          <a:p>
            <a:pPr>
              <a:buFont typeface="Arial" panose="020B0604020202020204" pitchFamily="34" charset="0"/>
              <a:buChar char="•"/>
            </a:pPr>
            <a:endParaRPr lang="en-GB" sz="2000" dirty="0">
              <a:latin typeface="+mj-lt"/>
            </a:endParaRPr>
          </a:p>
          <a:p>
            <a:pPr>
              <a:buFont typeface="Arial" panose="020B0604020202020204" pitchFamily="34" charset="0"/>
              <a:buChar char="•"/>
            </a:pPr>
            <a:endParaRPr lang="en-GB" sz="2000" dirty="0" smtClean="0">
              <a:latin typeface="+mj-lt"/>
            </a:endParaRPr>
          </a:p>
          <a:p>
            <a:pPr>
              <a:buFont typeface="Arial" panose="020B0604020202020204" pitchFamily="34" charset="0"/>
              <a:buChar char="•"/>
            </a:pPr>
            <a:endParaRPr lang="en-GB" sz="2000" dirty="0">
              <a:latin typeface="+mj-lt"/>
            </a:endParaRPr>
          </a:p>
          <a:p>
            <a:pPr>
              <a:buFont typeface="Arial" panose="020B0604020202020204" pitchFamily="34" charset="0"/>
              <a:buChar char="•"/>
            </a:pPr>
            <a:endParaRPr lang="en-GB" sz="2000" dirty="0">
              <a:latin typeface="+mj-lt"/>
            </a:endParaRPr>
          </a:p>
        </p:txBody>
      </p:sp>
    </p:spTree>
    <p:extLst>
      <p:ext uri="{BB962C8B-B14F-4D97-AF65-F5344CB8AC3E}">
        <p14:creationId xmlns:p14="http://schemas.microsoft.com/office/powerpoint/2010/main" val="2700813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238" y="18472"/>
            <a:ext cx="4637247" cy="6811347"/>
          </a:xfrm>
          <a:prstGeom prst="rect">
            <a:avLst/>
          </a:prstGeom>
          <a:solidFill>
            <a:schemeClr val="bg2">
              <a:lumMod val="2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35827D1F-2BEC-43DA-8D91-820E08523178}"/>
              </a:ext>
            </a:extLst>
          </p:cNvPr>
          <p:cNvSpPr txBox="1">
            <a:spLocks/>
          </p:cNvSpPr>
          <p:nvPr/>
        </p:nvSpPr>
        <p:spPr>
          <a:xfrm>
            <a:off x="313004" y="573825"/>
            <a:ext cx="3608896" cy="91298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dirty="0">
                <a:solidFill>
                  <a:srgbClr val="FFFFFF"/>
                </a:solidFill>
                <a:latin typeface="+mj-lt"/>
                <a:ea typeface="+mj-ea"/>
                <a:cs typeface="+mj-cs"/>
              </a:rPr>
              <a:t>Before starting …</a:t>
            </a:r>
          </a:p>
        </p:txBody>
      </p:sp>
      <p:sp>
        <p:nvSpPr>
          <p:cNvPr id="12" name="Content Placeholder 2">
            <a:extLst>
              <a:ext uri="{FF2B5EF4-FFF2-40B4-BE49-F238E27FC236}">
                <a16:creationId xmlns:a16="http://schemas.microsoft.com/office/drawing/2014/main" id="{FC03360D-BF02-4F4E-9AEC-683F5DC49A88}"/>
              </a:ext>
            </a:extLst>
          </p:cNvPr>
          <p:cNvSpPr txBox="1">
            <a:spLocks/>
          </p:cNvSpPr>
          <p:nvPr/>
        </p:nvSpPr>
        <p:spPr>
          <a:xfrm>
            <a:off x="164936" y="1779269"/>
            <a:ext cx="4111499" cy="36771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FFFF"/>
                </a:solidFill>
              </a:rPr>
              <a:t>Who </a:t>
            </a:r>
            <a:r>
              <a:rPr lang="en-US" sz="2400" b="1" dirty="0" smtClean="0">
                <a:solidFill>
                  <a:srgbClr val="FFFFFF"/>
                </a:solidFill>
              </a:rPr>
              <a:t>am I?</a:t>
            </a:r>
            <a:r>
              <a:rPr lang="en-US" sz="2400" b="1" dirty="0">
                <a:solidFill>
                  <a:srgbClr val="FFFFFF"/>
                </a:solidFill>
              </a:rPr>
              <a:t> </a:t>
            </a:r>
            <a:endParaRPr lang="en-US" dirty="0"/>
          </a:p>
          <a:p>
            <a:pPr marL="0" indent="0">
              <a:buNone/>
            </a:pPr>
            <a:endParaRPr lang="en-US" sz="2400" dirty="0">
              <a:solidFill>
                <a:srgbClr val="FFFFFF"/>
              </a:solidFill>
              <a:cs typeface="Calibri"/>
            </a:endParaRPr>
          </a:p>
          <a:p>
            <a:pPr marL="0" indent="0">
              <a:buNone/>
            </a:pPr>
            <a:r>
              <a:rPr lang="en-US" sz="2400" dirty="0">
                <a:solidFill>
                  <a:srgbClr val="FFFFFF"/>
                </a:solidFill>
                <a:cs typeface="Calibri"/>
              </a:rPr>
              <a:t>Sarah van Eyndhoven</a:t>
            </a:r>
          </a:p>
          <a:p>
            <a:pPr marL="514350" indent="-514350"/>
            <a:r>
              <a:rPr lang="en-US" sz="2400" dirty="0">
                <a:solidFill>
                  <a:srgbClr val="FFFFFF"/>
                </a:solidFill>
                <a:cs typeface="Calibri"/>
              </a:rPr>
              <a:t>PhD in Linguistics from </a:t>
            </a:r>
            <a:r>
              <a:rPr lang="en-US" sz="2400" dirty="0" err="1">
                <a:solidFill>
                  <a:srgbClr val="FFFFFF"/>
                </a:solidFill>
                <a:cs typeface="Calibri"/>
              </a:rPr>
              <a:t>UEd</a:t>
            </a:r>
            <a:endParaRPr lang="en-US" sz="2400" dirty="0">
              <a:solidFill>
                <a:srgbClr val="FFFFFF"/>
              </a:solidFill>
              <a:cs typeface="Calibri"/>
            </a:endParaRPr>
          </a:p>
          <a:p>
            <a:pPr marL="514350" indent="-514350"/>
            <a:r>
              <a:rPr lang="en-US" sz="2400" dirty="0" err="1">
                <a:solidFill>
                  <a:srgbClr val="FFFFFF"/>
                </a:solidFill>
                <a:cs typeface="Calibri"/>
              </a:rPr>
              <a:t>Digitising</a:t>
            </a:r>
            <a:r>
              <a:rPr lang="en-US" sz="2400" dirty="0">
                <a:solidFill>
                  <a:srgbClr val="FFFFFF"/>
                </a:solidFill>
                <a:cs typeface="Calibri"/>
              </a:rPr>
              <a:t> 18th c. letters</a:t>
            </a:r>
          </a:p>
          <a:p>
            <a:pPr marL="514350" indent="-514350"/>
            <a:r>
              <a:rPr lang="en-US" sz="2400" dirty="0">
                <a:solidFill>
                  <a:srgbClr val="FFFFFF"/>
                </a:solidFill>
                <a:cs typeface="Calibri"/>
              </a:rPr>
              <a:t>Training fellow with DCS</a:t>
            </a:r>
          </a:p>
        </p:txBody>
      </p:sp>
      <p:pic>
        <p:nvPicPr>
          <p:cNvPr id="2" name="Picture 1" descr="A piece of paper with writing on it&#10;&#10;Description automatically generated">
            <a:extLst>
              <a:ext uri="{FF2B5EF4-FFF2-40B4-BE49-F238E27FC236}">
                <a16:creationId xmlns:a16="http://schemas.microsoft.com/office/drawing/2014/main" id="{9BF28A8D-5D92-7186-AEC8-8EC08E2AC3B5}"/>
              </a:ext>
            </a:extLst>
          </p:cNvPr>
          <p:cNvPicPr>
            <a:picLocks noChangeAspect="1"/>
          </p:cNvPicPr>
          <p:nvPr/>
        </p:nvPicPr>
        <p:blipFill>
          <a:blip r:embed="rId2"/>
          <a:stretch>
            <a:fillRect/>
          </a:stretch>
        </p:blipFill>
        <p:spPr>
          <a:xfrm>
            <a:off x="4724400" y="20171"/>
            <a:ext cx="2743200" cy="3657600"/>
          </a:xfrm>
          <a:prstGeom prst="rect">
            <a:avLst/>
          </a:prstGeom>
        </p:spPr>
      </p:pic>
      <p:pic>
        <p:nvPicPr>
          <p:cNvPr id="6" name="Picture 5" descr="A graph with red and blue dots&#10;&#10;Description automatically generated">
            <a:extLst>
              <a:ext uri="{FF2B5EF4-FFF2-40B4-BE49-F238E27FC236}">
                <a16:creationId xmlns:a16="http://schemas.microsoft.com/office/drawing/2014/main" id="{4B971BC7-D27B-49F8-A00A-11BD24F194FE}"/>
              </a:ext>
            </a:extLst>
          </p:cNvPr>
          <p:cNvPicPr>
            <a:picLocks noChangeAspect="1"/>
          </p:cNvPicPr>
          <p:nvPr/>
        </p:nvPicPr>
        <p:blipFill>
          <a:blip r:embed="rId3"/>
          <a:stretch>
            <a:fillRect/>
          </a:stretch>
        </p:blipFill>
        <p:spPr>
          <a:xfrm>
            <a:off x="7477432" y="4330"/>
            <a:ext cx="3591232" cy="2498566"/>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34ABFDE2-47D0-C2A4-A642-B81AD0C1D66E}"/>
              </a:ext>
            </a:extLst>
          </p:cNvPr>
          <p:cNvPicPr>
            <a:picLocks noChangeAspect="1"/>
          </p:cNvPicPr>
          <p:nvPr/>
        </p:nvPicPr>
        <p:blipFill>
          <a:blip r:embed="rId4"/>
          <a:stretch>
            <a:fillRect/>
          </a:stretch>
        </p:blipFill>
        <p:spPr>
          <a:xfrm>
            <a:off x="7142273" y="3770248"/>
            <a:ext cx="5049727" cy="3087752"/>
          </a:xfrm>
          <a:prstGeom prst="rect">
            <a:avLst/>
          </a:prstGeom>
        </p:spPr>
      </p:pic>
      <p:pic>
        <p:nvPicPr>
          <p:cNvPr id="8" name="Picture 7" descr="National Library of Scotland (@natlibscot) / X">
            <a:extLst>
              <a:ext uri="{FF2B5EF4-FFF2-40B4-BE49-F238E27FC236}">
                <a16:creationId xmlns:a16="http://schemas.microsoft.com/office/drawing/2014/main" id="{B53262DB-A4C9-0863-FA85-21D6EA6D1FA1}"/>
              </a:ext>
            </a:extLst>
          </p:cNvPr>
          <p:cNvPicPr>
            <a:picLocks noChangeAspect="1"/>
          </p:cNvPicPr>
          <p:nvPr/>
        </p:nvPicPr>
        <p:blipFill>
          <a:blip r:embed="rId5"/>
          <a:stretch>
            <a:fillRect/>
          </a:stretch>
        </p:blipFill>
        <p:spPr>
          <a:xfrm>
            <a:off x="7477433" y="2254045"/>
            <a:ext cx="1514168" cy="1501878"/>
          </a:xfrm>
          <a:prstGeom prst="rect">
            <a:avLst/>
          </a:prstGeom>
        </p:spPr>
      </p:pic>
      <p:pic>
        <p:nvPicPr>
          <p:cNvPr id="3" name="Picture 2">
            <a:extLst>
              <a:ext uri="{FF2B5EF4-FFF2-40B4-BE49-F238E27FC236}">
                <a16:creationId xmlns:a16="http://schemas.microsoft.com/office/drawing/2014/main" id="{B92CF873-1A0F-9857-9319-11086EE47421}"/>
              </a:ext>
            </a:extLst>
          </p:cNvPr>
          <p:cNvPicPr>
            <a:picLocks noChangeAspect="1"/>
          </p:cNvPicPr>
          <p:nvPr/>
        </p:nvPicPr>
        <p:blipFill>
          <a:blip r:embed="rId6"/>
          <a:stretch>
            <a:fillRect/>
          </a:stretch>
        </p:blipFill>
        <p:spPr>
          <a:xfrm>
            <a:off x="10346355" y="1508606"/>
            <a:ext cx="1622612" cy="1975884"/>
          </a:xfrm>
          <a:prstGeom prst="rect">
            <a:avLst/>
          </a:prstGeom>
        </p:spPr>
      </p:pic>
      <p:pic>
        <p:nvPicPr>
          <p:cNvPr id="4" name="Picture 3"/>
          <p:cNvPicPr>
            <a:picLocks noChangeAspect="1"/>
          </p:cNvPicPr>
          <p:nvPr/>
        </p:nvPicPr>
        <p:blipFill>
          <a:blip r:embed="rId7"/>
          <a:stretch>
            <a:fillRect/>
          </a:stretch>
        </p:blipFill>
        <p:spPr>
          <a:xfrm>
            <a:off x="4675486" y="3364226"/>
            <a:ext cx="2466788" cy="3465593"/>
          </a:xfrm>
          <a:prstGeom prst="rect">
            <a:avLst/>
          </a:prstGeom>
        </p:spPr>
      </p:pic>
      <p:pic>
        <p:nvPicPr>
          <p:cNvPr id="5" name="Picture 4"/>
          <p:cNvPicPr>
            <a:picLocks noChangeAspect="1"/>
          </p:cNvPicPr>
          <p:nvPr/>
        </p:nvPicPr>
        <p:blipFill>
          <a:blip r:embed="rId8"/>
          <a:stretch>
            <a:fillRect/>
          </a:stretch>
        </p:blipFill>
        <p:spPr>
          <a:xfrm>
            <a:off x="10870725" y="124606"/>
            <a:ext cx="1098242" cy="1098242"/>
          </a:xfrm>
          <a:prstGeom prst="rect">
            <a:avLst/>
          </a:prstGeom>
        </p:spPr>
      </p:pic>
    </p:spTree>
    <p:extLst>
      <p:ext uri="{BB962C8B-B14F-4D97-AF65-F5344CB8AC3E}">
        <p14:creationId xmlns:p14="http://schemas.microsoft.com/office/powerpoint/2010/main" val="419995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err="1">
                <a:solidFill>
                  <a:schemeClr val="accent1"/>
                </a:solidFill>
              </a:rPr>
              <a:t>Today's</a:t>
            </a:r>
            <a:r>
              <a:rPr lang="it-IT" sz="4800">
                <a:solidFill>
                  <a:schemeClr val="accent1"/>
                </a:solidFill>
              </a:rPr>
              <a:t> </a:t>
            </a:r>
            <a:r>
              <a:rPr lang="it-IT" sz="4800" err="1">
                <a:solidFill>
                  <a:schemeClr val="accent1"/>
                </a:solidFill>
              </a:rPr>
              <a:t>program</a:t>
            </a:r>
            <a:endParaRPr lang="it-IT" sz="4800" err="1">
              <a:solidFill>
                <a:schemeClr val="accent1"/>
              </a:solidFill>
              <a:ea typeface="Calibri Light"/>
              <a:cs typeface="Calibri Light"/>
            </a:endParaRPr>
          </a:p>
        </p:txBody>
      </p: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pPr marL="0" indent="0">
              <a:buNone/>
            </a:pPr>
            <a:endParaRPr lang="en-GB" dirty="0">
              <a:solidFill>
                <a:srgbClr val="041D40"/>
              </a:solidFill>
              <a:latin typeface="Source Sans Pro"/>
              <a:ea typeface="Source Sans Pro"/>
            </a:endParaRPr>
          </a:p>
          <a:p>
            <a:pPr marL="0" indent="0">
              <a:buNone/>
            </a:pPr>
            <a:endParaRPr lang="en-GB" dirty="0">
              <a:solidFill>
                <a:srgbClr val="041D40"/>
              </a:solidFill>
              <a:latin typeface="Source Sans Pro"/>
              <a:ea typeface="Source Sans Pro"/>
            </a:endParaRPr>
          </a:p>
          <a:p>
            <a:r>
              <a:rPr lang="en-GB" dirty="0"/>
              <a:t>Train and run an HTR model</a:t>
            </a:r>
          </a:p>
          <a:p>
            <a:r>
              <a:rPr lang="en-GB" dirty="0" smtClean="0"/>
              <a:t>Character </a:t>
            </a:r>
            <a:r>
              <a:rPr lang="en-GB" dirty="0"/>
              <a:t>Error Rate (CER)</a:t>
            </a:r>
          </a:p>
          <a:p>
            <a:r>
              <a:rPr lang="en-GB" dirty="0"/>
              <a:t>How to improve </a:t>
            </a:r>
            <a:r>
              <a:rPr lang="en-GB" dirty="0" smtClean="0"/>
              <a:t>CER</a:t>
            </a:r>
          </a:p>
          <a:p>
            <a:r>
              <a:rPr lang="en-GB" dirty="0" smtClean="0"/>
              <a:t>Keyword spotting</a:t>
            </a:r>
          </a:p>
          <a:p>
            <a:r>
              <a:rPr lang="en-GB" dirty="0" smtClean="0"/>
              <a:t>Other </a:t>
            </a:r>
            <a:r>
              <a:rPr lang="en-GB" dirty="0"/>
              <a:t>functions of </a:t>
            </a:r>
            <a:r>
              <a:rPr lang="en-GB" dirty="0" err="1" smtClean="0"/>
              <a:t>Transkribus</a:t>
            </a:r>
            <a:endParaRPr lang="en-GB" b="0" i="0" dirty="0">
              <a:solidFill>
                <a:srgbClr val="041D40"/>
              </a:solidFill>
              <a:effectLst/>
              <a:latin typeface="Source Sans Pro"/>
              <a:ea typeface="Source Sans Pro"/>
              <a:cs typeface="Calibri" panose="020F0502020204030204"/>
            </a:endParaRPr>
          </a:p>
          <a:p>
            <a:endParaRPr lang="it-IT" sz="2400" dirty="0">
              <a:solidFill>
                <a:srgbClr val="000000"/>
              </a:solidFill>
              <a:latin typeface="Calibri" panose="020F0502020204030204"/>
              <a:ea typeface="Source Sans Pro"/>
              <a:cs typeface="Calibri" panose="020F0502020204030204"/>
            </a:endParaRPr>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3586821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93688"/>
            <a:ext cx="11139854" cy="930447"/>
          </a:xfrm>
        </p:spPr>
        <p:txBody>
          <a:bodyPr vert="horz" lIns="91440" tIns="45720" rIns="91440" bIns="45720" rtlCol="0" anchor="b">
            <a:normAutofit/>
          </a:bodyPr>
          <a:lstStyle/>
          <a:p>
            <a:pPr algn="ctr"/>
            <a:r>
              <a:rPr lang="en-GB" sz="5400" b="0" i="0" dirty="0" smtClean="0">
                <a:solidFill>
                  <a:schemeClr val="bg1"/>
                </a:solidFill>
                <a:effectLst/>
              </a:rPr>
              <a:t>An overview</a:t>
            </a:r>
            <a:endParaRPr lang="en-GB" sz="5400" b="0" i="0" dirty="0">
              <a:solidFill>
                <a:schemeClr val="bg1"/>
              </a:solidFill>
              <a:effectLs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8" name="TextBox 17"/>
          <p:cNvSpPr txBox="1"/>
          <p:nvPr/>
        </p:nvSpPr>
        <p:spPr>
          <a:xfrm>
            <a:off x="949636" y="1508059"/>
            <a:ext cx="10292725" cy="4370427"/>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2000" dirty="0" smtClean="0">
                <a:latin typeface="+mj-lt"/>
              </a:rPr>
              <a:t>Any HTR </a:t>
            </a:r>
            <a:r>
              <a:rPr lang="en-US" altLang="en-US" sz="2000" dirty="0">
                <a:latin typeface="+mj-lt"/>
              </a:rPr>
              <a:t>model needs to be trained to </a:t>
            </a:r>
            <a:r>
              <a:rPr lang="en-US" altLang="en-US" sz="2000" b="1" dirty="0" err="1">
                <a:latin typeface="+mj-lt"/>
              </a:rPr>
              <a:t>recognise</a:t>
            </a:r>
            <a:r>
              <a:rPr lang="en-US" altLang="en-US" sz="2000" b="1" dirty="0">
                <a:latin typeface="+mj-lt"/>
              </a:rPr>
              <a:t> a certain style of writing</a:t>
            </a:r>
            <a:r>
              <a:rPr lang="en-US" altLang="en-US" sz="2000" dirty="0">
                <a:latin typeface="+mj-lt"/>
              </a:rPr>
              <a:t> by being </a:t>
            </a:r>
            <a:r>
              <a:rPr lang="en-US" altLang="en-US" sz="2000" b="1" dirty="0">
                <a:latin typeface="+mj-lt"/>
              </a:rPr>
              <a:t>shown images of documents and their accurate transcriptions</a:t>
            </a:r>
            <a:r>
              <a:rPr lang="en-US" altLang="en-US" sz="2000" dirty="0">
                <a:latin typeface="+mj-lt"/>
              </a:rPr>
              <a:t>.</a:t>
            </a:r>
          </a:p>
          <a:p>
            <a:pPr lvl="0" eaLnBrk="0" fontAlgn="base" hangingPunct="0">
              <a:spcBef>
                <a:spcPct val="0"/>
              </a:spcBef>
              <a:spcAft>
                <a:spcPct val="0"/>
              </a:spcAft>
              <a:buFontTx/>
              <a:buChar char="•"/>
            </a:pPr>
            <a:r>
              <a:rPr lang="en-US" altLang="en-US" sz="2000" dirty="0">
                <a:latin typeface="+mj-lt"/>
              </a:rPr>
              <a:t>For the training of a model between </a:t>
            </a:r>
            <a:r>
              <a:rPr lang="en-US" altLang="en-US" sz="2000" b="1" dirty="0">
                <a:latin typeface="+mj-lt"/>
              </a:rPr>
              <a:t>5,000</a:t>
            </a:r>
            <a:r>
              <a:rPr lang="en-US" altLang="en-US" sz="2000" dirty="0">
                <a:latin typeface="+mj-lt"/>
              </a:rPr>
              <a:t> and </a:t>
            </a:r>
            <a:r>
              <a:rPr lang="en-US" altLang="en-US" sz="2000" b="1" dirty="0">
                <a:latin typeface="+mj-lt"/>
              </a:rPr>
              <a:t>15,000 words (around 25-75 pages) </a:t>
            </a:r>
            <a:r>
              <a:rPr lang="en-US" altLang="en-US" sz="2000" dirty="0">
                <a:latin typeface="+mj-lt"/>
              </a:rPr>
              <a:t>of transcribed material are required. </a:t>
            </a:r>
            <a:endParaRPr lang="en-US" altLang="en-US" sz="2000" dirty="0" smtClean="0">
              <a:latin typeface="+mj-lt"/>
            </a:endParaRPr>
          </a:p>
          <a:p>
            <a:pPr lvl="0" eaLnBrk="0" fontAlgn="base" hangingPunct="0">
              <a:spcBef>
                <a:spcPct val="0"/>
              </a:spcBef>
              <a:spcAft>
                <a:spcPct val="0"/>
              </a:spcAft>
              <a:buFontTx/>
              <a:buChar char="•"/>
            </a:pPr>
            <a:r>
              <a:rPr lang="en-US" altLang="en-US" sz="2000" dirty="0" smtClean="0">
                <a:latin typeface="+mj-lt"/>
              </a:rPr>
              <a:t>If </a:t>
            </a:r>
            <a:r>
              <a:rPr lang="en-US" altLang="en-US" sz="2000" dirty="0">
                <a:latin typeface="+mj-lt"/>
              </a:rPr>
              <a:t>you are working with printed rather than handwritten text, a smaller amount of training data is usually required</a:t>
            </a:r>
            <a:r>
              <a:rPr lang="en-US" altLang="en-US" sz="2000" dirty="0" smtClean="0">
                <a:latin typeface="+mj-lt"/>
              </a:rPr>
              <a:t>.</a:t>
            </a:r>
          </a:p>
          <a:p>
            <a:pPr lvl="0" eaLnBrk="0" fontAlgn="base" hangingPunct="0">
              <a:spcBef>
                <a:spcPct val="0"/>
              </a:spcBef>
              <a:spcAft>
                <a:spcPct val="0"/>
              </a:spcAft>
              <a:buFontTx/>
              <a:buChar char="•"/>
            </a:pPr>
            <a:r>
              <a:rPr lang="en-US" altLang="en-US" sz="2000" dirty="0" smtClean="0">
                <a:latin typeface="+mj-lt"/>
              </a:rPr>
              <a:t>If you are working with </a:t>
            </a:r>
            <a:r>
              <a:rPr lang="en-US" altLang="en-US" sz="2000" b="1" dirty="0" smtClean="0">
                <a:latin typeface="+mj-lt"/>
              </a:rPr>
              <a:t>multiple hands (scribes/authors/writers) more data will be needed</a:t>
            </a:r>
            <a:r>
              <a:rPr lang="en-US" altLang="en-US" sz="2000" dirty="0" smtClean="0">
                <a:latin typeface="+mj-lt"/>
              </a:rPr>
              <a:t>, with a portion from each hand included</a:t>
            </a:r>
            <a:endParaRPr lang="en-US" altLang="en-US" sz="2000" dirty="0">
              <a:latin typeface="+mj-lt"/>
            </a:endParaRPr>
          </a:p>
          <a:p>
            <a:pPr lvl="0" eaLnBrk="0" fontAlgn="base" hangingPunct="0">
              <a:spcBef>
                <a:spcPct val="0"/>
              </a:spcBef>
              <a:spcAft>
                <a:spcPct val="0"/>
              </a:spcAft>
              <a:buFontTx/>
              <a:buChar char="•"/>
            </a:pPr>
            <a:r>
              <a:rPr lang="en-US" altLang="en-US" sz="2000" dirty="0">
                <a:latin typeface="+mj-lt"/>
              </a:rPr>
              <a:t>With the use of a </a:t>
            </a:r>
            <a:r>
              <a:rPr lang="en-US" altLang="en-US" sz="2000" b="1" dirty="0">
                <a:latin typeface="+mj-lt"/>
              </a:rPr>
              <a:t>base model </a:t>
            </a:r>
            <a:r>
              <a:rPr lang="en-US" altLang="en-US" sz="2000" dirty="0">
                <a:latin typeface="+mj-lt"/>
              </a:rPr>
              <a:t>the amount of required training data can be reduced. As base model you can either use one of the </a:t>
            </a:r>
            <a:r>
              <a:rPr lang="en-US" altLang="en-US" sz="2000" b="1" dirty="0">
                <a:latin typeface="+mj-lt"/>
              </a:rPr>
              <a:t>publicly available models in </a:t>
            </a:r>
            <a:r>
              <a:rPr lang="en-US" altLang="en-US" sz="2000" b="1" dirty="0" err="1">
                <a:latin typeface="+mj-lt"/>
              </a:rPr>
              <a:t>Transkribus</a:t>
            </a:r>
            <a:r>
              <a:rPr lang="en-US" altLang="en-US" sz="2000" dirty="0">
                <a:latin typeface="+mj-lt"/>
              </a:rPr>
              <a:t>, if there is a suitable one for your documents </a:t>
            </a:r>
            <a:r>
              <a:rPr lang="en-US" altLang="en-US" sz="2000" b="1" dirty="0">
                <a:latin typeface="+mj-lt"/>
              </a:rPr>
              <a:t>or one of your own models</a:t>
            </a:r>
            <a:r>
              <a:rPr lang="en-US" altLang="en-US" sz="2000" dirty="0">
                <a:latin typeface="+mj-lt"/>
              </a:rPr>
              <a:t>, which you have already trained before</a:t>
            </a:r>
            <a:r>
              <a:rPr lang="en-US" altLang="en-US" sz="2000" dirty="0" smtClean="0">
                <a:latin typeface="+mj-lt"/>
              </a:rPr>
              <a:t>.</a:t>
            </a:r>
          </a:p>
          <a:p>
            <a:pPr lvl="0" eaLnBrk="0" fontAlgn="base" hangingPunct="0">
              <a:spcBef>
                <a:spcPct val="0"/>
              </a:spcBef>
              <a:spcAft>
                <a:spcPct val="0"/>
              </a:spcAft>
              <a:buFontTx/>
              <a:buChar char="•"/>
            </a:pPr>
            <a:r>
              <a:rPr lang="en-US" altLang="en-US" sz="2000" dirty="0" smtClean="0">
                <a:latin typeface="+mj-lt"/>
              </a:rPr>
              <a:t> </a:t>
            </a:r>
            <a:r>
              <a:rPr lang="en-US" altLang="en-US" sz="2000" dirty="0">
                <a:latin typeface="+mj-lt"/>
              </a:rPr>
              <a:t>An overview of the currently available public models you can find </a:t>
            </a:r>
            <a:r>
              <a:rPr lang="en-US" altLang="en-US" sz="2000" dirty="0" smtClean="0">
                <a:latin typeface="+mj-lt"/>
              </a:rPr>
              <a:t>on the </a:t>
            </a:r>
            <a:r>
              <a:rPr lang="en-US" altLang="en-US" sz="2000" dirty="0" err="1" smtClean="0">
                <a:latin typeface="+mj-lt"/>
              </a:rPr>
              <a:t>Transkribus</a:t>
            </a:r>
            <a:r>
              <a:rPr lang="en-US" altLang="en-US" sz="2000" dirty="0" smtClean="0">
                <a:latin typeface="+mj-lt"/>
              </a:rPr>
              <a:t> website: </a:t>
            </a:r>
          </a:p>
          <a:p>
            <a:pPr lvl="0" eaLnBrk="0" fontAlgn="base" hangingPunct="0">
              <a:spcBef>
                <a:spcPct val="0"/>
              </a:spcBef>
              <a:spcAft>
                <a:spcPct val="0"/>
              </a:spcAft>
            </a:pPr>
            <a:r>
              <a:rPr lang="en-US" altLang="en-US" sz="2000" dirty="0">
                <a:latin typeface="+mj-lt"/>
              </a:rPr>
              <a:t>https://readcoop.eu/transkribus/public-models/</a:t>
            </a:r>
            <a:endParaRPr lang="en-US" altLang="en-US" sz="2000" dirty="0" smtClean="0">
              <a:latin typeface="+mj-lt"/>
            </a:endParaRPr>
          </a:p>
          <a:p>
            <a:endParaRPr lang="en-GB" dirty="0"/>
          </a:p>
        </p:txBody>
      </p:sp>
    </p:spTree>
    <p:extLst>
      <p:ext uri="{BB962C8B-B14F-4D97-AF65-F5344CB8AC3E}">
        <p14:creationId xmlns:p14="http://schemas.microsoft.com/office/powerpoint/2010/main" val="190977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93688"/>
            <a:ext cx="11139854" cy="930447"/>
          </a:xfrm>
        </p:spPr>
        <p:txBody>
          <a:bodyPr vert="horz" lIns="91440" tIns="45720" rIns="91440" bIns="45720" rtlCol="0" anchor="b">
            <a:normAutofit/>
          </a:bodyPr>
          <a:lstStyle/>
          <a:p>
            <a:pPr algn="ctr"/>
            <a:r>
              <a:rPr lang="en-GB" sz="5400" b="0" i="0">
                <a:solidFill>
                  <a:schemeClr val="bg1"/>
                </a:solidFill>
                <a:effectLst/>
              </a:rPr>
              <a:t>Table of Contexts</a:t>
            </a: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6" name="Rectangle 5"/>
          <p:cNvSpPr/>
          <p:nvPr/>
        </p:nvSpPr>
        <p:spPr>
          <a:xfrm>
            <a:off x="-35564" y="1397025"/>
            <a:ext cx="6677226" cy="4708981"/>
          </a:xfrm>
          <a:prstGeom prst="rect">
            <a:avLst/>
          </a:prstGeom>
        </p:spPr>
        <p:txBody>
          <a:bodyPr wrap="square">
            <a:spAutoFit/>
          </a:bodyPr>
          <a:lstStyle/>
          <a:p>
            <a:pPr lvl="0" eaLnBrk="0" fontAlgn="base" hangingPunct="0">
              <a:spcBef>
                <a:spcPct val="0"/>
              </a:spcBef>
              <a:spcAft>
                <a:spcPct val="0"/>
              </a:spcAft>
            </a:pPr>
            <a:r>
              <a:rPr lang="en-GB" sz="2000" dirty="0">
                <a:latin typeface="+mj-lt"/>
              </a:rPr>
              <a:t>You can create training data for HTR in </a:t>
            </a:r>
            <a:r>
              <a:rPr lang="en-GB" sz="2000" dirty="0" err="1">
                <a:latin typeface="+mj-lt"/>
              </a:rPr>
              <a:t>Transkribus</a:t>
            </a:r>
            <a:r>
              <a:rPr lang="en-GB" sz="2000" dirty="0">
                <a:latin typeface="+mj-lt"/>
              </a:rPr>
              <a:t> by uploading images and transcribing </a:t>
            </a:r>
            <a:r>
              <a:rPr lang="en-GB" sz="2000" dirty="0" smtClean="0">
                <a:latin typeface="+mj-lt"/>
              </a:rPr>
              <a:t>text. Once this is done, you are ready to train a model.</a:t>
            </a:r>
          </a:p>
          <a:p>
            <a:pPr lvl="0" eaLnBrk="0" fontAlgn="base" hangingPunct="0">
              <a:spcBef>
                <a:spcPct val="0"/>
              </a:spcBef>
              <a:spcAft>
                <a:spcPct val="0"/>
              </a:spcAft>
            </a:pPr>
            <a:endParaRPr lang="en-GB" altLang="en-US" sz="2000" dirty="0">
              <a:latin typeface="+mj-lt"/>
            </a:endParaRPr>
          </a:p>
          <a:p>
            <a:pPr lvl="0" eaLnBrk="0" fontAlgn="base" hangingPunct="0">
              <a:spcBef>
                <a:spcPct val="0"/>
              </a:spcBef>
              <a:spcAft>
                <a:spcPct val="0"/>
              </a:spcAft>
            </a:pPr>
            <a:r>
              <a:rPr lang="en-GB" sz="2000" dirty="0" smtClean="0">
                <a:latin typeface="+mj-lt"/>
              </a:rPr>
              <a:t>Click </a:t>
            </a:r>
            <a:r>
              <a:rPr lang="en-GB" sz="2000" dirty="0">
                <a:latin typeface="+mj-lt"/>
              </a:rPr>
              <a:t>on the </a:t>
            </a:r>
            <a:r>
              <a:rPr lang="en-GB" sz="2000" b="1" dirty="0">
                <a:latin typeface="+mj-lt"/>
              </a:rPr>
              <a:t>“Tools” tab</a:t>
            </a:r>
            <a:r>
              <a:rPr lang="en-GB" sz="2000" dirty="0">
                <a:latin typeface="+mj-lt"/>
              </a:rPr>
              <a:t>. Under the </a:t>
            </a:r>
            <a:r>
              <a:rPr lang="en-GB" sz="2000" b="1" dirty="0">
                <a:latin typeface="+mj-lt"/>
              </a:rPr>
              <a:t>“Model Training”</a:t>
            </a:r>
            <a:r>
              <a:rPr lang="en-GB" sz="2000" dirty="0">
                <a:latin typeface="+mj-lt"/>
              </a:rPr>
              <a:t> section, click on </a:t>
            </a:r>
            <a:r>
              <a:rPr lang="en-GB" sz="2000" b="1" dirty="0">
                <a:latin typeface="+mj-lt"/>
              </a:rPr>
              <a:t>“Train a new model</a:t>
            </a:r>
            <a:r>
              <a:rPr lang="en-GB" sz="2000" b="1" dirty="0" smtClean="0">
                <a:latin typeface="+mj-lt"/>
              </a:rPr>
              <a:t>”</a:t>
            </a:r>
            <a:r>
              <a:rPr lang="en-GB" sz="2000" dirty="0" smtClean="0">
                <a:latin typeface="+mj-lt"/>
              </a:rPr>
              <a:t>.</a:t>
            </a:r>
          </a:p>
          <a:p>
            <a:pPr lvl="0" eaLnBrk="0" fontAlgn="base" hangingPunct="0">
              <a:spcBef>
                <a:spcPct val="0"/>
              </a:spcBef>
              <a:spcAft>
                <a:spcPct val="0"/>
              </a:spcAft>
            </a:pPr>
            <a:r>
              <a:rPr lang="en-GB" sz="2000" dirty="0">
                <a:latin typeface="+mj-lt"/>
              </a:rPr>
              <a:t/>
            </a:r>
            <a:br>
              <a:rPr lang="en-GB" sz="2000" dirty="0">
                <a:latin typeface="+mj-lt"/>
              </a:rPr>
            </a:br>
            <a:r>
              <a:rPr lang="en-GB" sz="2000" dirty="0" smtClean="0">
                <a:latin typeface="+mj-lt"/>
              </a:rPr>
              <a:t>By </a:t>
            </a:r>
            <a:r>
              <a:rPr lang="en-GB" sz="2000" dirty="0">
                <a:latin typeface="+mj-lt"/>
              </a:rPr>
              <a:t>default, “</a:t>
            </a:r>
            <a:r>
              <a:rPr lang="en-GB" sz="2000" dirty="0" err="1">
                <a:latin typeface="+mj-lt"/>
              </a:rPr>
              <a:t>PyLaia</a:t>
            </a:r>
            <a:r>
              <a:rPr lang="en-GB" sz="2000" dirty="0">
                <a:latin typeface="+mj-lt"/>
              </a:rPr>
              <a:t> </a:t>
            </a:r>
            <a:r>
              <a:rPr lang="en-GB" sz="2000" dirty="0" smtClean="0">
                <a:latin typeface="+mj-lt"/>
              </a:rPr>
              <a:t>HTR” is selected.</a:t>
            </a:r>
          </a:p>
          <a:p>
            <a:pPr lvl="0" eaLnBrk="0" fontAlgn="base" hangingPunct="0">
              <a:spcBef>
                <a:spcPct val="0"/>
              </a:spcBef>
              <a:spcAft>
                <a:spcPct val="0"/>
              </a:spcAft>
            </a:pPr>
            <a:endParaRPr lang="en-GB" altLang="en-US" sz="2000" dirty="0">
              <a:latin typeface="+mj-lt"/>
            </a:endParaRPr>
          </a:p>
          <a:p>
            <a:r>
              <a:rPr lang="en-GB" sz="2000" dirty="0">
                <a:latin typeface="+mj-lt"/>
              </a:rPr>
              <a:t>In the upper section, </a:t>
            </a:r>
            <a:r>
              <a:rPr lang="en-GB" sz="2000" dirty="0" smtClean="0">
                <a:latin typeface="+mj-lt"/>
              </a:rPr>
              <a:t>you need </a:t>
            </a:r>
            <a:r>
              <a:rPr lang="en-GB" sz="2000" dirty="0">
                <a:latin typeface="+mj-lt"/>
              </a:rPr>
              <a:t>to add details about your model:</a:t>
            </a:r>
          </a:p>
          <a:p>
            <a:r>
              <a:rPr lang="en-GB" sz="2000" dirty="0" smtClean="0">
                <a:latin typeface="+mj-lt"/>
              </a:rPr>
              <a:t>	</a:t>
            </a:r>
            <a:r>
              <a:rPr lang="en-GB" sz="2000" b="1" dirty="0" smtClean="0">
                <a:latin typeface="+mj-lt"/>
              </a:rPr>
              <a:t>Model </a:t>
            </a:r>
            <a:r>
              <a:rPr lang="en-GB" sz="2000" b="1" dirty="0">
                <a:latin typeface="+mj-lt"/>
              </a:rPr>
              <a:t>Name </a:t>
            </a:r>
            <a:r>
              <a:rPr lang="en-GB" sz="2000" dirty="0">
                <a:latin typeface="+mj-lt"/>
              </a:rPr>
              <a:t>(chosen by you)</a:t>
            </a:r>
          </a:p>
          <a:p>
            <a:r>
              <a:rPr lang="en-GB" sz="2000" dirty="0" smtClean="0">
                <a:latin typeface="+mj-lt"/>
              </a:rPr>
              <a:t>	</a:t>
            </a:r>
            <a:r>
              <a:rPr lang="en-GB" sz="2000" b="1" dirty="0" smtClean="0">
                <a:latin typeface="+mj-lt"/>
              </a:rPr>
              <a:t>Language</a:t>
            </a:r>
            <a:r>
              <a:rPr lang="en-GB" sz="2000" dirty="0" smtClean="0">
                <a:latin typeface="+mj-lt"/>
              </a:rPr>
              <a:t> </a:t>
            </a:r>
            <a:r>
              <a:rPr lang="en-GB" sz="2000" dirty="0">
                <a:latin typeface="+mj-lt"/>
              </a:rPr>
              <a:t>(of your documents)</a:t>
            </a:r>
          </a:p>
          <a:p>
            <a:r>
              <a:rPr lang="en-GB" sz="2000" dirty="0" smtClean="0">
                <a:latin typeface="+mj-lt"/>
              </a:rPr>
              <a:t>	</a:t>
            </a:r>
            <a:r>
              <a:rPr lang="en-GB" sz="2000" b="1" dirty="0" smtClean="0">
                <a:latin typeface="+mj-lt"/>
              </a:rPr>
              <a:t>Description</a:t>
            </a:r>
            <a:r>
              <a:rPr lang="en-GB" sz="2000" dirty="0" smtClean="0">
                <a:latin typeface="+mj-lt"/>
              </a:rPr>
              <a:t> </a:t>
            </a:r>
            <a:r>
              <a:rPr lang="en-GB" sz="2000" dirty="0">
                <a:latin typeface="+mj-lt"/>
              </a:rPr>
              <a:t>(of your model and the documents </a:t>
            </a:r>
            <a:r>
              <a:rPr lang="en-GB" sz="2000" dirty="0" smtClean="0">
                <a:latin typeface="+mj-lt"/>
              </a:rPr>
              <a:t>	on </a:t>
            </a:r>
            <a:r>
              <a:rPr lang="en-GB" sz="2000" dirty="0">
                <a:latin typeface="+mj-lt"/>
              </a:rPr>
              <a:t>which it is trained)</a:t>
            </a:r>
          </a:p>
          <a:p>
            <a:pPr lvl="0" eaLnBrk="0" fontAlgn="base" hangingPunct="0">
              <a:spcBef>
                <a:spcPct val="0"/>
              </a:spcBef>
              <a:spcAft>
                <a:spcPct val="0"/>
              </a:spcAft>
            </a:pPr>
            <a:endParaRPr lang="en-US" altLang="en-US" sz="2000" dirty="0">
              <a:latin typeface="+mj-lt"/>
            </a:endParaRPr>
          </a:p>
        </p:txBody>
      </p:sp>
      <p:pic>
        <p:nvPicPr>
          <p:cNvPr id="10" name="Picture 9"/>
          <p:cNvPicPr>
            <a:picLocks noChangeAspect="1"/>
          </p:cNvPicPr>
          <p:nvPr/>
        </p:nvPicPr>
        <p:blipFill>
          <a:blip r:embed="rId4"/>
          <a:stretch>
            <a:fillRect/>
          </a:stretch>
        </p:blipFill>
        <p:spPr>
          <a:xfrm>
            <a:off x="6548284" y="1473595"/>
            <a:ext cx="5386427" cy="4097115"/>
          </a:xfrm>
          <a:prstGeom prst="rect">
            <a:avLst/>
          </a:prstGeom>
        </p:spPr>
      </p:pic>
    </p:spTree>
    <p:extLst>
      <p:ext uri="{BB962C8B-B14F-4D97-AF65-F5344CB8AC3E}">
        <p14:creationId xmlns:p14="http://schemas.microsoft.com/office/powerpoint/2010/main" val="2872265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325" y="0"/>
            <a:ext cx="12097675" cy="1638677"/>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73235" y="167814"/>
            <a:ext cx="11139854" cy="930447"/>
          </a:xfrm>
        </p:spPr>
        <p:txBody>
          <a:bodyPr vert="horz" lIns="91440" tIns="45720" rIns="91440" bIns="45720" rtlCol="0" anchor="b">
            <a:normAutofit/>
          </a:bodyPr>
          <a:lstStyle/>
          <a:p>
            <a:pPr algn="ctr"/>
            <a:r>
              <a:rPr lang="en-GB" sz="4300" dirty="0" smtClean="0">
                <a:solidFill>
                  <a:schemeClr val="bg1"/>
                </a:solidFill>
                <a:latin typeface="Bahnschrift" panose="020B0502040204020203" pitchFamily="34" charset="0"/>
              </a:rPr>
              <a:t>Parameters for </a:t>
            </a:r>
            <a:r>
              <a:rPr lang="en-GB" sz="4300" dirty="0" err="1" smtClean="0">
                <a:solidFill>
                  <a:schemeClr val="bg1"/>
                </a:solidFill>
                <a:latin typeface="Bahnschrift" panose="020B0502040204020203" pitchFamily="34" charset="0"/>
              </a:rPr>
              <a:t>PyLaia</a:t>
            </a:r>
            <a:r>
              <a:rPr lang="en-GB" sz="4300" dirty="0" smtClean="0">
                <a:solidFill>
                  <a:schemeClr val="bg1"/>
                </a:solidFill>
                <a:latin typeface="Bahnschrift" panose="020B0502040204020203" pitchFamily="34" charset="0"/>
              </a:rPr>
              <a:t>: what do they mean?</a:t>
            </a:r>
            <a:endParaRPr lang="en-GB" sz="4300" b="0" i="0" dirty="0">
              <a:solidFill>
                <a:schemeClr val="bg1"/>
              </a:solidFill>
              <a:effectLst/>
              <a:latin typeface="Bahnschrift" panose="020B0502040204020203" pitchFamily="34" charset="0"/>
            </a:endParaRP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5" name="TextBox 4"/>
          <p:cNvSpPr txBox="1"/>
          <p:nvPr/>
        </p:nvSpPr>
        <p:spPr>
          <a:xfrm>
            <a:off x="94326" y="1671755"/>
            <a:ext cx="10318036" cy="2031325"/>
          </a:xfrm>
          <a:prstGeom prst="rect">
            <a:avLst/>
          </a:prstGeom>
          <a:noFill/>
          <a:ln>
            <a:solidFill>
              <a:schemeClr val="accent1"/>
            </a:solidFill>
          </a:ln>
        </p:spPr>
        <p:txBody>
          <a:bodyPr wrap="square" rtlCol="0">
            <a:spAutoFit/>
          </a:bodyPr>
          <a:lstStyle/>
          <a:p>
            <a:r>
              <a:rPr lang="en-GB" b="1" dirty="0">
                <a:latin typeface="+mj-lt"/>
              </a:rPr>
              <a:t>Max-</a:t>
            </a:r>
            <a:r>
              <a:rPr lang="en-GB" b="1" dirty="0" err="1">
                <a:latin typeface="+mj-lt"/>
              </a:rPr>
              <a:t>nr</a:t>
            </a:r>
            <a:r>
              <a:rPr lang="en-GB" b="1" dirty="0">
                <a:latin typeface="+mj-lt"/>
              </a:rPr>
              <a:t>. of Epochs</a:t>
            </a:r>
          </a:p>
          <a:p>
            <a:endParaRPr lang="en-GB" dirty="0">
              <a:latin typeface="+mj-lt"/>
            </a:endParaRPr>
          </a:p>
          <a:p>
            <a:pPr marL="285750" indent="-285750">
              <a:buFont typeface="Arial" panose="020B0604020202020204" pitchFamily="34" charset="0"/>
              <a:buChar char="•"/>
            </a:pPr>
            <a:r>
              <a:rPr lang="en-GB" dirty="0" smtClean="0">
                <a:latin typeface="+mj-lt"/>
              </a:rPr>
              <a:t>Refers to </a:t>
            </a:r>
            <a:r>
              <a:rPr lang="en-GB" dirty="0">
                <a:latin typeface="+mj-lt"/>
              </a:rPr>
              <a:t>the number of times that the training data is evaluated. </a:t>
            </a:r>
            <a:endParaRPr lang="en-GB" dirty="0" smtClean="0">
              <a:latin typeface="+mj-lt"/>
            </a:endParaRPr>
          </a:p>
          <a:p>
            <a:pPr marL="285750" indent="-285750">
              <a:buFont typeface="Arial" panose="020B0604020202020204" pitchFamily="34" charset="0"/>
              <a:buChar char="•"/>
            </a:pPr>
            <a:r>
              <a:rPr lang="en-GB" dirty="0" smtClean="0">
                <a:latin typeface="+mj-lt"/>
              </a:rPr>
              <a:t>You </a:t>
            </a:r>
            <a:r>
              <a:rPr lang="en-GB" dirty="0">
                <a:latin typeface="+mj-lt"/>
              </a:rPr>
              <a:t>can increase the maximum number of epochs, but be aware that the training process will take longer. </a:t>
            </a:r>
            <a:endParaRPr lang="en-GB" dirty="0" smtClean="0">
              <a:latin typeface="+mj-lt"/>
            </a:endParaRPr>
          </a:p>
          <a:p>
            <a:pPr marL="285750" indent="-285750">
              <a:buFont typeface="Arial" panose="020B0604020202020204" pitchFamily="34" charset="0"/>
              <a:buChar char="•"/>
            </a:pPr>
            <a:r>
              <a:rPr lang="en-GB" dirty="0" smtClean="0">
                <a:latin typeface="+mj-lt"/>
              </a:rPr>
              <a:t>Furthermore</a:t>
            </a:r>
            <a:r>
              <a:rPr lang="en-GB" dirty="0">
                <a:latin typeface="+mj-lt"/>
              </a:rPr>
              <a:t>, </a:t>
            </a:r>
            <a:r>
              <a:rPr lang="en-GB" dirty="0" smtClean="0">
                <a:latin typeface="+mj-lt"/>
              </a:rPr>
              <a:t>the </a:t>
            </a:r>
            <a:r>
              <a:rPr lang="en-GB" dirty="0">
                <a:latin typeface="+mj-lt"/>
              </a:rPr>
              <a:t>training will be stopped automatically when the model no longer improves (i.e. it has reached the lowest possible </a:t>
            </a:r>
            <a:r>
              <a:rPr lang="en-GB" dirty="0" smtClean="0">
                <a:latin typeface="+mj-lt"/>
              </a:rPr>
              <a:t>Character Error Rate). </a:t>
            </a:r>
          </a:p>
          <a:p>
            <a:pPr marL="285750" indent="-285750">
              <a:buFont typeface="Arial" panose="020B0604020202020204" pitchFamily="34" charset="0"/>
              <a:buChar char="•"/>
            </a:pPr>
            <a:r>
              <a:rPr lang="en-GB" dirty="0" smtClean="0">
                <a:latin typeface="+mj-lt"/>
              </a:rPr>
              <a:t>For </a:t>
            </a:r>
            <a:r>
              <a:rPr lang="en-GB" dirty="0">
                <a:latin typeface="+mj-lt"/>
              </a:rPr>
              <a:t>a start, it makes sense to stick to the default setting of 250. </a:t>
            </a:r>
          </a:p>
        </p:txBody>
      </p:sp>
      <p:sp>
        <p:nvSpPr>
          <p:cNvPr id="9" name="TextBox 8"/>
          <p:cNvSpPr txBox="1"/>
          <p:nvPr/>
        </p:nvSpPr>
        <p:spPr>
          <a:xfrm>
            <a:off x="94325" y="3830037"/>
            <a:ext cx="6217985" cy="923330"/>
          </a:xfrm>
          <a:prstGeom prst="rect">
            <a:avLst/>
          </a:prstGeom>
          <a:noFill/>
          <a:ln>
            <a:solidFill>
              <a:srgbClr val="7030A0"/>
            </a:solidFill>
          </a:ln>
        </p:spPr>
        <p:txBody>
          <a:bodyPr wrap="square" rtlCol="0">
            <a:spAutoFit/>
          </a:bodyPr>
          <a:lstStyle/>
          <a:p>
            <a:r>
              <a:rPr lang="en-GB" b="1" dirty="0">
                <a:latin typeface="+mj-lt"/>
              </a:rPr>
              <a:t>Early Stopping</a:t>
            </a:r>
          </a:p>
          <a:p>
            <a:r>
              <a:rPr lang="en-GB" dirty="0">
                <a:latin typeface="+mj-lt"/>
              </a:rPr>
              <a:t>The value of 20 means that if, after 20 epochs, the CER of the Validation Set does not go down, the training will be stopped</a:t>
            </a:r>
            <a:r>
              <a:rPr lang="en-GB" dirty="0" smtClean="0">
                <a:latin typeface="+mj-lt"/>
              </a:rPr>
              <a:t>.</a:t>
            </a:r>
            <a:endParaRPr lang="en-GB" dirty="0">
              <a:latin typeface="+mj-lt"/>
            </a:endParaRPr>
          </a:p>
        </p:txBody>
      </p:sp>
      <p:sp>
        <p:nvSpPr>
          <p:cNvPr id="11" name="TextBox 10"/>
          <p:cNvSpPr txBox="1"/>
          <p:nvPr/>
        </p:nvSpPr>
        <p:spPr>
          <a:xfrm>
            <a:off x="94326" y="4831164"/>
            <a:ext cx="4880798" cy="923330"/>
          </a:xfrm>
          <a:prstGeom prst="rect">
            <a:avLst/>
          </a:prstGeom>
          <a:noFill/>
          <a:ln>
            <a:solidFill>
              <a:srgbClr val="00B050"/>
            </a:solidFill>
          </a:ln>
        </p:spPr>
        <p:txBody>
          <a:bodyPr wrap="square" rtlCol="0">
            <a:spAutoFit/>
          </a:bodyPr>
          <a:lstStyle/>
          <a:p>
            <a:r>
              <a:rPr lang="en-GB" b="1" dirty="0" smtClean="0">
                <a:latin typeface="+mj-lt"/>
              </a:rPr>
              <a:t>Base model</a:t>
            </a:r>
            <a:endParaRPr lang="en-GB" b="1" dirty="0">
              <a:latin typeface="+mj-lt"/>
            </a:endParaRPr>
          </a:p>
          <a:p>
            <a:r>
              <a:rPr lang="en-GB" dirty="0">
                <a:latin typeface="+mj-lt"/>
              </a:rPr>
              <a:t>It is possible to add a base model to your training</a:t>
            </a:r>
            <a:r>
              <a:rPr lang="en-GB" dirty="0" smtClean="0">
                <a:latin typeface="+mj-lt"/>
              </a:rPr>
              <a:t>.</a:t>
            </a:r>
          </a:p>
          <a:p>
            <a:r>
              <a:rPr lang="en-GB" dirty="0" smtClean="0">
                <a:latin typeface="+mj-lt"/>
              </a:rPr>
              <a:t>More on this on the next slide</a:t>
            </a:r>
            <a:endParaRPr lang="en-GB" dirty="0">
              <a:latin typeface="+mj-lt"/>
            </a:endParaRPr>
          </a:p>
        </p:txBody>
      </p:sp>
      <p:sp>
        <p:nvSpPr>
          <p:cNvPr id="12" name="TextBox 11"/>
          <p:cNvSpPr txBox="1"/>
          <p:nvPr/>
        </p:nvSpPr>
        <p:spPr>
          <a:xfrm>
            <a:off x="6558116" y="3731479"/>
            <a:ext cx="5633884" cy="2308324"/>
          </a:xfrm>
          <a:prstGeom prst="rect">
            <a:avLst/>
          </a:prstGeom>
          <a:noFill/>
        </p:spPr>
        <p:txBody>
          <a:bodyPr wrap="square" rtlCol="0">
            <a:spAutoFit/>
          </a:bodyPr>
          <a:lstStyle/>
          <a:p>
            <a:r>
              <a:rPr lang="en-GB" b="1" dirty="0" smtClean="0">
                <a:latin typeface="+mj-lt"/>
              </a:rPr>
              <a:t>… and more</a:t>
            </a:r>
          </a:p>
          <a:p>
            <a:endParaRPr lang="en-GB" dirty="0">
              <a:latin typeface="+mj-lt"/>
            </a:endParaRPr>
          </a:p>
          <a:p>
            <a:pPr marL="285750" indent="-285750">
              <a:buFont typeface="Arial" panose="020B0604020202020204" pitchFamily="34" charset="0"/>
              <a:buChar char="•"/>
            </a:pPr>
            <a:r>
              <a:rPr lang="en-GB" dirty="0" smtClean="0">
                <a:latin typeface="+mj-lt"/>
              </a:rPr>
              <a:t>In general, you can go with the defaults</a:t>
            </a:r>
          </a:p>
          <a:p>
            <a:pPr marL="285750" indent="-285750">
              <a:buFont typeface="Arial" panose="020B0604020202020204" pitchFamily="34" charset="0"/>
              <a:buChar char="•"/>
            </a:pPr>
            <a:r>
              <a:rPr lang="en-GB" dirty="0" smtClean="0">
                <a:latin typeface="+mj-lt"/>
              </a:rPr>
              <a:t>For more control or to learn more, check the </a:t>
            </a:r>
            <a:r>
              <a:rPr lang="en-GB" dirty="0" err="1" smtClean="0">
                <a:latin typeface="+mj-lt"/>
              </a:rPr>
              <a:t>Transkribus</a:t>
            </a:r>
            <a:r>
              <a:rPr lang="en-GB" dirty="0">
                <a:latin typeface="+mj-lt"/>
              </a:rPr>
              <a:t> documentation: https://readcoop.eu/transkribus/howto/how-to-train-a-handwritten-text-recognition-model-in-transkribus/#h-training</a:t>
            </a:r>
          </a:p>
        </p:txBody>
      </p:sp>
    </p:spTree>
    <p:extLst>
      <p:ext uri="{BB962C8B-B14F-4D97-AF65-F5344CB8AC3E}">
        <p14:creationId xmlns:p14="http://schemas.microsoft.com/office/powerpoint/2010/main" val="557943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354"/>
            <a:ext cx="12192000" cy="131545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23656"/>
            <a:ext cx="11139854" cy="930447"/>
          </a:xfrm>
        </p:spPr>
        <p:txBody>
          <a:bodyPr vert="horz" lIns="91440" tIns="45720" rIns="91440" bIns="45720" rtlCol="0" anchor="b">
            <a:normAutofit/>
          </a:bodyPr>
          <a:lstStyle/>
          <a:p>
            <a:pPr algn="ctr"/>
            <a:r>
              <a:rPr lang="en-GB" sz="4300" b="1" dirty="0">
                <a:solidFill>
                  <a:schemeClr val="bg1"/>
                </a:solidFill>
                <a:latin typeface="Bahnschrift" panose="020B0502040204020203" pitchFamily="34" charset="0"/>
              </a:rPr>
              <a:t>Base Model</a:t>
            </a:r>
            <a:endParaRPr lang="en-GB" sz="4300" b="1" dirty="0">
              <a:solidFill>
                <a:schemeClr val="bg1"/>
              </a:solidFill>
              <a:latin typeface="Bahnschrift" panose="020B0502040204020203" pitchFamily="34" charset="0"/>
            </a:endParaRP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1022555" y="1363991"/>
            <a:ext cx="9674942" cy="4801314"/>
          </a:xfrm>
          <a:prstGeom prst="rect">
            <a:avLst/>
          </a:prstGeom>
          <a:noFill/>
        </p:spPr>
        <p:txBody>
          <a:bodyPr wrap="square" rtlCol="0">
            <a:spAutoFit/>
          </a:bodyPr>
          <a:lstStyle/>
          <a:p>
            <a:r>
              <a:rPr lang="en-GB" dirty="0" smtClean="0">
                <a:latin typeface="+mj-lt"/>
              </a:rPr>
              <a:t>It </a:t>
            </a:r>
            <a:r>
              <a:rPr lang="en-GB" dirty="0">
                <a:latin typeface="+mj-lt"/>
              </a:rPr>
              <a:t>is possible to add a base model to your </a:t>
            </a:r>
            <a:r>
              <a:rPr lang="en-GB" dirty="0" smtClean="0">
                <a:latin typeface="+mj-lt"/>
              </a:rPr>
              <a:t>training, which has a number of benefits:</a:t>
            </a:r>
          </a:p>
          <a:p>
            <a:endParaRPr lang="en-GB" dirty="0">
              <a:latin typeface="+mj-lt"/>
            </a:endParaRPr>
          </a:p>
          <a:p>
            <a:pPr marL="285750" indent="-285750">
              <a:buFont typeface="Arial" panose="020B0604020202020204" pitchFamily="34" charset="0"/>
              <a:buChar char="•"/>
            </a:pPr>
            <a:r>
              <a:rPr lang="en-GB" dirty="0" smtClean="0">
                <a:latin typeface="+mj-lt"/>
              </a:rPr>
              <a:t>The neural </a:t>
            </a:r>
            <a:r>
              <a:rPr lang="en-GB" dirty="0">
                <a:latin typeface="+mj-lt"/>
              </a:rPr>
              <a:t>nets will learn quicker and you will save </a:t>
            </a:r>
            <a:r>
              <a:rPr lang="en-GB" dirty="0" smtClean="0">
                <a:latin typeface="+mj-lt"/>
              </a:rPr>
              <a:t>time = </a:t>
            </a:r>
            <a:r>
              <a:rPr lang="en-GB" dirty="0">
                <a:latin typeface="+mj-lt"/>
              </a:rPr>
              <a:t>can speed up the training process</a:t>
            </a:r>
          </a:p>
          <a:p>
            <a:pPr marL="285750" indent="-285750">
              <a:buFont typeface="Arial" panose="020B0604020202020204" pitchFamily="34" charset="0"/>
              <a:buChar char="•"/>
            </a:pPr>
            <a:endParaRPr lang="en-GB" dirty="0" smtClean="0">
              <a:latin typeface="+mj-lt"/>
            </a:endParaRPr>
          </a:p>
          <a:p>
            <a:pPr marL="285750" indent="-285750">
              <a:buFont typeface="Arial" panose="020B0604020202020204" pitchFamily="34" charset="0"/>
              <a:buChar char="•"/>
            </a:pPr>
            <a:r>
              <a:rPr lang="en-GB" dirty="0" smtClean="0">
                <a:latin typeface="+mj-lt"/>
              </a:rPr>
              <a:t>The quality </a:t>
            </a:r>
            <a:r>
              <a:rPr lang="en-GB" dirty="0">
                <a:latin typeface="+mj-lt"/>
              </a:rPr>
              <a:t>of your recognition </a:t>
            </a:r>
            <a:r>
              <a:rPr lang="en-GB" dirty="0" smtClean="0">
                <a:latin typeface="+mj-lt"/>
              </a:rPr>
              <a:t>results will also likely improve (but not guaranteed)</a:t>
            </a:r>
          </a:p>
          <a:p>
            <a:pPr marL="285750" indent="-285750">
              <a:buFont typeface="Arial" panose="020B0604020202020204" pitchFamily="34" charset="0"/>
              <a:buChar char="•"/>
            </a:pPr>
            <a:endParaRPr lang="en-GB" dirty="0" smtClean="0">
              <a:latin typeface="+mj-lt"/>
            </a:endParaRPr>
          </a:p>
          <a:p>
            <a:pPr marL="285750" indent="-285750">
              <a:buFont typeface="Arial" panose="020B0604020202020204" pitchFamily="34" charset="0"/>
              <a:buChar char="•"/>
            </a:pPr>
            <a:r>
              <a:rPr lang="en-GB" dirty="0">
                <a:latin typeface="+mj-lt"/>
              </a:rPr>
              <a:t>M</a:t>
            </a:r>
            <a:r>
              <a:rPr lang="en-GB" dirty="0" smtClean="0">
                <a:latin typeface="+mj-lt"/>
              </a:rPr>
              <a:t>akes </a:t>
            </a:r>
            <a:r>
              <a:rPr lang="en-GB" dirty="0">
                <a:latin typeface="+mj-lt"/>
              </a:rPr>
              <a:t>it possible to start with a smaller amount of training pages, which means that the transcription workload is reduced.</a:t>
            </a:r>
          </a:p>
          <a:p>
            <a:endParaRPr lang="en-GB" dirty="0">
              <a:latin typeface="+mj-lt"/>
            </a:endParaRPr>
          </a:p>
          <a:p>
            <a:endParaRPr lang="en-GB" dirty="0" smtClean="0">
              <a:latin typeface="+mj-lt"/>
            </a:endParaRPr>
          </a:p>
          <a:p>
            <a:r>
              <a:rPr lang="en-GB" dirty="0" smtClean="0">
                <a:latin typeface="+mj-lt"/>
              </a:rPr>
              <a:t>The </a:t>
            </a:r>
            <a:r>
              <a:rPr lang="en-GB" dirty="0">
                <a:latin typeface="+mj-lt"/>
              </a:rPr>
              <a:t>base model needs to be similar to the writing it should recognise</a:t>
            </a:r>
            <a:r>
              <a:rPr lang="en-GB" dirty="0" smtClean="0">
                <a:latin typeface="+mj-lt"/>
              </a:rPr>
              <a:t>.</a:t>
            </a:r>
          </a:p>
          <a:p>
            <a:endParaRPr lang="en-GB" dirty="0">
              <a:latin typeface="+mj-lt"/>
            </a:endParaRPr>
          </a:p>
          <a:p>
            <a:r>
              <a:rPr lang="en-GB" dirty="0" smtClean="0">
                <a:latin typeface="+mj-lt"/>
              </a:rPr>
              <a:t>You </a:t>
            </a:r>
            <a:r>
              <a:rPr lang="en-GB" dirty="0">
                <a:latin typeface="+mj-lt"/>
              </a:rPr>
              <a:t>simply need to choose the desired one with the “Choose…” button next to “Base Model</a:t>
            </a:r>
            <a:r>
              <a:rPr lang="en-GB" dirty="0" smtClean="0">
                <a:latin typeface="+mj-lt"/>
              </a:rPr>
              <a:t>” in the training window</a:t>
            </a:r>
          </a:p>
          <a:p>
            <a:endParaRPr lang="en-GB" dirty="0">
              <a:latin typeface="+mj-lt"/>
            </a:endParaRPr>
          </a:p>
          <a:p>
            <a:r>
              <a:rPr lang="en-GB" dirty="0" smtClean="0">
                <a:latin typeface="+mj-lt"/>
              </a:rPr>
              <a:t>You </a:t>
            </a:r>
            <a:r>
              <a:rPr lang="en-GB" dirty="0">
                <a:latin typeface="+mj-lt"/>
              </a:rPr>
              <a:t>can select one of the </a:t>
            </a:r>
            <a:r>
              <a:rPr lang="en-GB" dirty="0" err="1">
                <a:latin typeface="+mj-lt"/>
              </a:rPr>
              <a:t>PyLaia</a:t>
            </a:r>
            <a:r>
              <a:rPr lang="en-GB" dirty="0">
                <a:latin typeface="+mj-lt"/>
              </a:rPr>
              <a:t> public models or a </a:t>
            </a:r>
            <a:r>
              <a:rPr lang="en-GB" dirty="0" err="1">
                <a:latin typeface="+mj-lt"/>
              </a:rPr>
              <a:t>PyLaia</a:t>
            </a:r>
            <a:r>
              <a:rPr lang="en-GB" dirty="0">
                <a:latin typeface="+mj-lt"/>
              </a:rPr>
              <a:t> model of yours. </a:t>
            </a:r>
          </a:p>
          <a:p>
            <a:endParaRPr lang="en-GB" dirty="0"/>
          </a:p>
        </p:txBody>
      </p:sp>
    </p:spTree>
    <p:extLst>
      <p:ext uri="{BB962C8B-B14F-4D97-AF65-F5344CB8AC3E}">
        <p14:creationId xmlns:p14="http://schemas.microsoft.com/office/powerpoint/2010/main" val="185866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354"/>
            <a:ext cx="12192000" cy="131545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23656"/>
            <a:ext cx="11139854" cy="930447"/>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Training Set</a:t>
            </a: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28DB050-4806-4313-9B74-AA38CD2AF605}"/>
              </a:ext>
            </a:extLst>
          </p:cNvPr>
          <p:cNvSpPr/>
          <p:nvPr/>
        </p:nvSpPr>
        <p:spPr>
          <a:xfrm>
            <a:off x="5058929" y="6440128"/>
            <a:ext cx="2443083"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4" name="TextBox 3"/>
          <p:cNvSpPr txBox="1"/>
          <p:nvPr/>
        </p:nvSpPr>
        <p:spPr>
          <a:xfrm>
            <a:off x="0" y="3410970"/>
            <a:ext cx="11533239" cy="2831544"/>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latin typeface="+mj-lt"/>
              </a:rPr>
              <a:t>To begin training, you </a:t>
            </a:r>
            <a:r>
              <a:rPr lang="en-GB" sz="2000" dirty="0">
                <a:latin typeface="+mj-lt"/>
              </a:rPr>
              <a:t>need to select the pages that you would like to be included in your set of training data. </a:t>
            </a:r>
            <a:br>
              <a:rPr lang="en-GB" sz="2000" dirty="0">
                <a:latin typeface="+mj-lt"/>
              </a:rPr>
            </a:br>
            <a:r>
              <a:rPr lang="en-GB" sz="2000" dirty="0" smtClean="0">
                <a:latin typeface="+mj-lt"/>
              </a:rPr>
              <a:t>The documents you have loaded in </a:t>
            </a:r>
            <a:r>
              <a:rPr lang="en-GB" sz="2000" dirty="0" err="1" smtClean="0">
                <a:latin typeface="+mj-lt"/>
              </a:rPr>
              <a:t>Transkribus</a:t>
            </a:r>
            <a:r>
              <a:rPr lang="en-GB" sz="2000" dirty="0" smtClean="0">
                <a:latin typeface="+mj-lt"/>
              </a:rPr>
              <a:t> should appear under ‘documents’ in the training window</a:t>
            </a:r>
          </a:p>
          <a:p>
            <a:pPr marL="285750" indent="-285750">
              <a:buFont typeface="Arial" panose="020B0604020202020204" pitchFamily="34" charset="0"/>
              <a:buChar char="•"/>
            </a:pPr>
            <a:r>
              <a:rPr lang="en-GB" sz="2000" dirty="0" smtClean="0">
                <a:latin typeface="+mj-lt"/>
              </a:rPr>
              <a:t>To </a:t>
            </a:r>
            <a:r>
              <a:rPr lang="en-GB" sz="2000" dirty="0">
                <a:latin typeface="+mj-lt"/>
              </a:rPr>
              <a:t>add all the pages of your document to the Training Set, click on the folder and click “+Training”. </a:t>
            </a:r>
            <a:endParaRPr lang="en-GB" sz="2000" dirty="0" smtClean="0">
              <a:latin typeface="+mj-lt"/>
            </a:endParaRPr>
          </a:p>
          <a:p>
            <a:pPr marL="285750" indent="-285750">
              <a:buFont typeface="Arial" panose="020B0604020202020204" pitchFamily="34" charset="0"/>
              <a:buChar char="•"/>
            </a:pPr>
            <a:r>
              <a:rPr lang="en-GB" sz="2000" dirty="0" smtClean="0">
                <a:latin typeface="+mj-lt"/>
              </a:rPr>
              <a:t>To </a:t>
            </a:r>
            <a:r>
              <a:rPr lang="en-GB" sz="2000" dirty="0">
                <a:latin typeface="+mj-lt"/>
              </a:rPr>
              <a:t>add a specific sequence of pages from your document to the Training set, double-click on the folder, </a:t>
            </a:r>
            <a:r>
              <a:rPr lang="en-GB" sz="2000" dirty="0" smtClean="0">
                <a:latin typeface="+mj-lt"/>
              </a:rPr>
              <a:t>and select pages using “</a:t>
            </a:r>
            <a:r>
              <a:rPr lang="en-GB" sz="2000" dirty="0">
                <a:latin typeface="+mj-lt"/>
              </a:rPr>
              <a:t>Shift” </a:t>
            </a:r>
            <a:r>
              <a:rPr lang="en-GB" sz="2000" dirty="0" smtClean="0">
                <a:latin typeface="+mj-lt"/>
              </a:rPr>
              <a:t>key. Then </a:t>
            </a:r>
            <a:r>
              <a:rPr lang="en-GB" sz="2000" dirty="0">
                <a:latin typeface="+mj-lt"/>
              </a:rPr>
              <a:t>click “+Training”. </a:t>
            </a:r>
            <a:endParaRPr lang="en-GB" sz="2000" dirty="0" smtClean="0">
              <a:latin typeface="+mj-lt"/>
            </a:endParaRPr>
          </a:p>
          <a:p>
            <a:pPr marL="285750" indent="-285750">
              <a:buFont typeface="Arial" panose="020B0604020202020204" pitchFamily="34" charset="0"/>
              <a:buChar char="•"/>
            </a:pPr>
            <a:r>
              <a:rPr lang="en-GB" sz="2000" dirty="0" smtClean="0">
                <a:latin typeface="+mj-lt"/>
              </a:rPr>
              <a:t>To </a:t>
            </a:r>
            <a:r>
              <a:rPr lang="en-GB" sz="2000" dirty="0">
                <a:latin typeface="+mj-lt"/>
              </a:rPr>
              <a:t>add individual pages from your document to the Training Set, double-click on the folder, </a:t>
            </a:r>
            <a:r>
              <a:rPr lang="en-GB" sz="2000" dirty="0" smtClean="0">
                <a:latin typeface="+mj-lt"/>
              </a:rPr>
              <a:t>and select pages using “CTRL</a:t>
            </a:r>
            <a:r>
              <a:rPr lang="en-GB" sz="2000" dirty="0">
                <a:latin typeface="+mj-lt"/>
              </a:rPr>
              <a:t>” </a:t>
            </a:r>
            <a:r>
              <a:rPr lang="en-GB" sz="2000" dirty="0" smtClean="0">
                <a:latin typeface="+mj-lt"/>
              </a:rPr>
              <a:t>key. Then </a:t>
            </a:r>
            <a:r>
              <a:rPr lang="en-GB" sz="2000" dirty="0">
                <a:latin typeface="+mj-lt"/>
              </a:rPr>
              <a:t>click “+Training”.</a:t>
            </a:r>
          </a:p>
          <a:p>
            <a:pPr marL="285750" indent="-285750">
              <a:buFont typeface="Arial" panose="020B0604020202020204" pitchFamily="34" charset="0"/>
              <a:buChar char="•"/>
            </a:pPr>
            <a:r>
              <a:rPr lang="en-GB" sz="2000" dirty="0">
                <a:latin typeface="+mj-lt"/>
              </a:rPr>
              <a:t>The pages you have selected will appear in the “Training Set” space.</a:t>
            </a:r>
          </a:p>
          <a:p>
            <a:endParaRPr lang="en-GB" dirty="0"/>
          </a:p>
        </p:txBody>
      </p:sp>
      <p:pic>
        <p:nvPicPr>
          <p:cNvPr id="5" name="Picture 4"/>
          <p:cNvPicPr>
            <a:picLocks noChangeAspect="1"/>
          </p:cNvPicPr>
          <p:nvPr/>
        </p:nvPicPr>
        <p:blipFill>
          <a:blip r:embed="rId3"/>
          <a:stretch>
            <a:fillRect/>
          </a:stretch>
        </p:blipFill>
        <p:spPr>
          <a:xfrm>
            <a:off x="2290916" y="1409674"/>
            <a:ext cx="7717058" cy="2029747"/>
          </a:xfrm>
          <a:prstGeom prst="rect">
            <a:avLst/>
          </a:prstGeom>
        </p:spPr>
      </p:pic>
    </p:spTree>
    <p:extLst>
      <p:ext uri="{BB962C8B-B14F-4D97-AF65-F5344CB8AC3E}">
        <p14:creationId xmlns:p14="http://schemas.microsoft.com/office/powerpoint/2010/main" val="355838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325" y="0"/>
            <a:ext cx="12097675" cy="1638677"/>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73235" y="167814"/>
            <a:ext cx="11139854" cy="930447"/>
          </a:xfrm>
        </p:spPr>
        <p:txBody>
          <a:bodyPr vert="horz" lIns="91440" tIns="45720" rIns="91440" bIns="45720" rtlCol="0" anchor="b">
            <a:normAutofit/>
          </a:bodyPr>
          <a:lstStyle/>
          <a:p>
            <a:pPr algn="ctr"/>
            <a:r>
              <a:rPr lang="en-GB" sz="4300" dirty="0">
                <a:solidFill>
                  <a:schemeClr val="bg1"/>
                </a:solidFill>
                <a:latin typeface="Bahnschrift" panose="020B0502040204020203" pitchFamily="34" charset="0"/>
              </a:rPr>
              <a:t>Validation Set</a:t>
            </a:r>
          </a:p>
        </p:txBody>
      </p:sp>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5" name="TextBox 4"/>
          <p:cNvSpPr txBox="1"/>
          <p:nvPr/>
        </p:nvSpPr>
        <p:spPr>
          <a:xfrm>
            <a:off x="373626" y="1818968"/>
            <a:ext cx="4807974" cy="3970318"/>
          </a:xfrm>
          <a:prstGeom prst="rect">
            <a:avLst/>
          </a:prstGeom>
          <a:noFill/>
        </p:spPr>
        <p:txBody>
          <a:bodyPr wrap="square" rtlCol="0">
            <a:spAutoFit/>
          </a:bodyPr>
          <a:lstStyle/>
          <a:p>
            <a:r>
              <a:rPr lang="en-GB" dirty="0">
                <a:latin typeface="+mj-lt"/>
              </a:rPr>
              <a:t>During the training process, a Validation Set of pages is set aside and is not used to train the HTR. These test pages will then be used to assess the accuracy of your model</a:t>
            </a:r>
            <a:r>
              <a:rPr lang="en-GB" dirty="0" smtClean="0">
                <a:latin typeface="+mj-lt"/>
              </a:rPr>
              <a:t>.</a:t>
            </a:r>
          </a:p>
          <a:p>
            <a:endParaRPr lang="en-GB" dirty="0">
              <a:latin typeface="+mj-lt"/>
            </a:endParaRPr>
          </a:p>
          <a:p>
            <a:r>
              <a:rPr lang="en-GB" dirty="0" smtClean="0">
                <a:latin typeface="+mj-lt"/>
              </a:rPr>
              <a:t>It is recommended </a:t>
            </a:r>
            <a:r>
              <a:rPr lang="en-GB" dirty="0">
                <a:latin typeface="+mj-lt"/>
              </a:rPr>
              <a:t>that your Validation Set is about </a:t>
            </a:r>
            <a:r>
              <a:rPr lang="en-GB" b="1" dirty="0">
                <a:latin typeface="+mj-lt"/>
              </a:rPr>
              <a:t>10%</a:t>
            </a:r>
            <a:r>
              <a:rPr lang="en-GB" dirty="0">
                <a:latin typeface="+mj-lt"/>
              </a:rPr>
              <a:t> of the Training Set. The pages in your Validation Set should be </a:t>
            </a:r>
            <a:r>
              <a:rPr lang="en-GB" b="1" dirty="0">
                <a:latin typeface="+mj-lt"/>
              </a:rPr>
              <a:t>representative </a:t>
            </a:r>
            <a:r>
              <a:rPr lang="en-GB" dirty="0">
                <a:latin typeface="+mj-lt"/>
              </a:rPr>
              <a:t>of the documents in your collection and comprise all the examples. </a:t>
            </a:r>
            <a:endParaRPr lang="en-GB" dirty="0" smtClean="0">
              <a:latin typeface="+mj-lt"/>
            </a:endParaRPr>
          </a:p>
          <a:p>
            <a:endParaRPr lang="en-GB" dirty="0">
              <a:latin typeface="+mj-lt"/>
            </a:endParaRPr>
          </a:p>
          <a:p>
            <a:r>
              <a:rPr lang="en-GB" dirty="0" smtClean="0">
                <a:latin typeface="+mj-lt"/>
              </a:rPr>
              <a:t>To </a:t>
            </a:r>
            <a:r>
              <a:rPr lang="en-GB" dirty="0">
                <a:latin typeface="+mj-lt"/>
              </a:rPr>
              <a:t>add pages to the Validation Set, follow the same process as above but click the “+Validation” button. </a:t>
            </a:r>
          </a:p>
        </p:txBody>
      </p:sp>
      <p:sp>
        <p:nvSpPr>
          <p:cNvPr id="10" name="TextBox 9"/>
          <p:cNvSpPr txBox="1"/>
          <p:nvPr/>
        </p:nvSpPr>
        <p:spPr>
          <a:xfrm>
            <a:off x="5550335" y="1818968"/>
            <a:ext cx="6162753" cy="1200329"/>
          </a:xfrm>
          <a:prstGeom prst="rect">
            <a:avLst/>
          </a:prstGeom>
          <a:noFill/>
        </p:spPr>
        <p:txBody>
          <a:bodyPr wrap="square" rtlCol="0">
            <a:spAutoFit/>
          </a:bodyPr>
          <a:lstStyle/>
          <a:p>
            <a:r>
              <a:rPr lang="en-GB" dirty="0">
                <a:latin typeface="+mj-lt"/>
              </a:rPr>
              <a:t>You can also automatically assign 2%, 5% or 10% of the Training Set to the Validation Set. Select the pages to add to the Training Set, flag the percentage you want to assign to the Validation Set and click the “+Training” button</a:t>
            </a:r>
            <a:r>
              <a:rPr lang="en-GB" dirty="0" smtClean="0">
                <a:latin typeface="+mj-lt"/>
              </a:rPr>
              <a:t>.</a:t>
            </a:r>
            <a:endParaRPr lang="en-GB" dirty="0">
              <a:latin typeface="+mj-lt"/>
            </a:endParaRPr>
          </a:p>
        </p:txBody>
      </p:sp>
      <p:pic>
        <p:nvPicPr>
          <p:cNvPr id="13" name="Picture 12"/>
          <p:cNvPicPr>
            <a:picLocks noChangeAspect="1"/>
          </p:cNvPicPr>
          <p:nvPr/>
        </p:nvPicPr>
        <p:blipFill>
          <a:blip r:embed="rId4"/>
          <a:stretch>
            <a:fillRect/>
          </a:stretch>
        </p:blipFill>
        <p:spPr>
          <a:xfrm>
            <a:off x="5550335" y="3088591"/>
            <a:ext cx="6494181" cy="2220883"/>
          </a:xfrm>
          <a:prstGeom prst="rect">
            <a:avLst/>
          </a:prstGeom>
        </p:spPr>
      </p:pic>
    </p:spTree>
    <p:extLst>
      <p:ext uri="{BB962C8B-B14F-4D97-AF65-F5344CB8AC3E}">
        <p14:creationId xmlns:p14="http://schemas.microsoft.com/office/powerpoint/2010/main" val="1565221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354"/>
            <a:ext cx="12192000" cy="131545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23656"/>
            <a:ext cx="11139854" cy="930447"/>
          </a:xfrm>
        </p:spPr>
        <p:txBody>
          <a:bodyPr vert="horz" lIns="91440" tIns="45720" rIns="91440" bIns="45720" rtlCol="0" anchor="b">
            <a:normAutofit/>
          </a:bodyPr>
          <a:lstStyle/>
          <a:p>
            <a:pPr algn="ctr"/>
            <a:r>
              <a:rPr lang="en-GB" sz="4300" b="1" dirty="0" smtClean="0">
                <a:solidFill>
                  <a:schemeClr val="bg1"/>
                </a:solidFill>
                <a:latin typeface="Bahnschrift" panose="020B0502040204020203" pitchFamily="34" charset="0"/>
              </a:rPr>
              <a:t>Training</a:t>
            </a:r>
            <a:endParaRPr lang="en-GB" sz="4300" b="1" dirty="0">
              <a:solidFill>
                <a:schemeClr val="bg1"/>
              </a:solidFill>
              <a:latin typeface="Bahnschrift" panose="020B0502040204020203" pitchFamily="34" charset="0"/>
            </a:endParaRP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E04FD67A-C976-4C84-A848-3C9F53B27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2" name="Rectangle 11">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4" name="TextBox 3"/>
          <p:cNvSpPr txBox="1"/>
          <p:nvPr/>
        </p:nvSpPr>
        <p:spPr>
          <a:xfrm>
            <a:off x="152446" y="1608415"/>
            <a:ext cx="10505722" cy="4247317"/>
          </a:xfrm>
          <a:prstGeom prst="rect">
            <a:avLst/>
          </a:prstGeom>
          <a:noFill/>
        </p:spPr>
        <p:txBody>
          <a:bodyPr wrap="square" rtlCol="0">
            <a:spAutoFit/>
          </a:bodyPr>
          <a:lstStyle/>
          <a:p>
            <a:r>
              <a:rPr lang="en-GB" dirty="0"/>
              <a:t>To remove pages from the “Training Set” or “Validation Set”, click on the page and then click the red cross button</a:t>
            </a:r>
            <a:r>
              <a:rPr lang="en-GB" dirty="0" smtClean="0"/>
              <a:t>.</a:t>
            </a:r>
          </a:p>
          <a:p>
            <a:endParaRPr lang="en-GB" dirty="0"/>
          </a:p>
          <a:p>
            <a:r>
              <a:rPr lang="en-GB" dirty="0"/>
              <a:t>Then, start the training by clicking the “Train” button</a:t>
            </a:r>
            <a:r>
              <a:rPr lang="en-GB" dirty="0" smtClean="0"/>
              <a:t>.</a:t>
            </a:r>
          </a:p>
          <a:p>
            <a:endParaRPr lang="en-GB" dirty="0"/>
          </a:p>
          <a:p>
            <a:r>
              <a:rPr lang="en-GB" dirty="0"/>
              <a:t>You can follow the progress of the training by clicking the “Jobs</a:t>
            </a:r>
            <a:r>
              <a:rPr lang="en-GB" dirty="0" smtClean="0"/>
              <a:t>” </a:t>
            </a:r>
          </a:p>
          <a:p>
            <a:r>
              <a:rPr lang="en-GB" dirty="0" smtClean="0"/>
              <a:t>(coffee cup) </a:t>
            </a:r>
            <a:r>
              <a:rPr lang="en-GB" dirty="0"/>
              <a:t>button in the “Server” tab</a:t>
            </a:r>
            <a:r>
              <a:rPr lang="en-GB" dirty="0" smtClean="0"/>
              <a:t>.</a:t>
            </a:r>
          </a:p>
          <a:p>
            <a:endParaRPr lang="en-GB" dirty="0"/>
          </a:p>
          <a:p>
            <a:r>
              <a:rPr lang="en-GB" dirty="0" smtClean="0"/>
              <a:t>You </a:t>
            </a:r>
            <a:r>
              <a:rPr lang="en-GB" dirty="0"/>
              <a:t>will receive an email when the training process is completed</a:t>
            </a:r>
            <a:r>
              <a:rPr lang="en-GB" dirty="0" smtClean="0"/>
              <a:t>.</a:t>
            </a:r>
          </a:p>
          <a:p>
            <a:r>
              <a:rPr lang="en-GB" dirty="0"/>
              <a:t/>
            </a:r>
            <a:br>
              <a:rPr lang="en-GB" dirty="0"/>
            </a:br>
            <a:r>
              <a:rPr lang="en-GB" dirty="0"/>
              <a:t>Training a Text Recognition model takes from </a:t>
            </a:r>
            <a:r>
              <a:rPr lang="en-GB" b="1" dirty="0"/>
              <a:t>some hours </a:t>
            </a:r>
            <a:r>
              <a:rPr lang="en-GB" dirty="0"/>
              <a:t>to </a:t>
            </a:r>
            <a:r>
              <a:rPr lang="en-GB" b="1" dirty="0"/>
              <a:t>several days</a:t>
            </a:r>
            <a:r>
              <a:rPr lang="en-GB" dirty="0"/>
              <a:t>, depending on the server traffic. </a:t>
            </a:r>
            <a:endParaRPr lang="en-GB" dirty="0" smtClean="0"/>
          </a:p>
          <a:p>
            <a:endParaRPr lang="en-GB" dirty="0"/>
          </a:p>
          <a:p>
            <a:r>
              <a:rPr lang="en-GB" dirty="0" smtClean="0"/>
              <a:t>You </a:t>
            </a:r>
            <a:r>
              <a:rPr lang="en-GB" dirty="0"/>
              <a:t>can perform other jobs in </a:t>
            </a:r>
            <a:r>
              <a:rPr lang="en-GB" dirty="0" err="1"/>
              <a:t>Transkribus</a:t>
            </a:r>
            <a:r>
              <a:rPr lang="en-GB" dirty="0"/>
              <a:t> or close the platform during the training process. If the Job status is “created” or “running”, please don’t start a new training, but just be patient and wait.</a:t>
            </a:r>
          </a:p>
          <a:p>
            <a:endParaRPr lang="en-GB" dirty="0"/>
          </a:p>
        </p:txBody>
      </p:sp>
      <p:pic>
        <p:nvPicPr>
          <p:cNvPr id="5" name="Picture 4"/>
          <p:cNvPicPr>
            <a:picLocks noChangeAspect="1"/>
          </p:cNvPicPr>
          <p:nvPr/>
        </p:nvPicPr>
        <p:blipFill>
          <a:blip r:embed="rId5"/>
          <a:stretch>
            <a:fillRect/>
          </a:stretch>
        </p:blipFill>
        <p:spPr>
          <a:xfrm>
            <a:off x="6903427" y="2484263"/>
            <a:ext cx="4762500" cy="1466850"/>
          </a:xfrm>
          <a:prstGeom prst="rect">
            <a:avLst/>
          </a:prstGeom>
        </p:spPr>
      </p:pic>
    </p:spTree>
    <p:extLst>
      <p:ext uri="{BB962C8B-B14F-4D97-AF65-F5344CB8AC3E}">
        <p14:creationId xmlns:p14="http://schemas.microsoft.com/office/powerpoint/2010/main" val="1457794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4763"/>
            <a:ext cx="12267446" cy="1240325"/>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466578"/>
            <a:ext cx="11139854" cy="302967"/>
          </a:xfrm>
        </p:spPr>
        <p:txBody>
          <a:bodyPr vert="horz" lIns="91440" tIns="45720" rIns="91440" bIns="45720" rtlCol="0" anchor="b">
            <a:noAutofit/>
          </a:bodyPr>
          <a:lstStyle/>
          <a:p>
            <a:pPr algn="ctr"/>
            <a:r>
              <a:rPr lang="en-GB" sz="4300" b="1" dirty="0">
                <a:solidFill>
                  <a:schemeClr val="bg1"/>
                </a:solidFill>
                <a:latin typeface="Bahnschrift" panose="020B0502040204020203" pitchFamily="34" charset="0"/>
              </a:rPr>
              <a:t>After the training</a:t>
            </a: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2" name="Rectangle 11">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4" name="TextBox 3"/>
          <p:cNvSpPr txBox="1"/>
          <p:nvPr/>
        </p:nvSpPr>
        <p:spPr>
          <a:xfrm>
            <a:off x="707923" y="1691148"/>
            <a:ext cx="4001729" cy="3139321"/>
          </a:xfrm>
          <a:prstGeom prst="rect">
            <a:avLst/>
          </a:prstGeom>
          <a:noFill/>
        </p:spPr>
        <p:txBody>
          <a:bodyPr wrap="square" rtlCol="0">
            <a:spAutoFit/>
          </a:bodyPr>
          <a:lstStyle/>
          <a:p>
            <a:r>
              <a:rPr lang="en-GB" sz="2000" dirty="0" smtClean="0">
                <a:latin typeface="+mj-lt"/>
              </a:rPr>
              <a:t>After your </a:t>
            </a:r>
            <a:r>
              <a:rPr lang="en-GB" sz="2000" dirty="0">
                <a:latin typeface="+mj-lt"/>
              </a:rPr>
              <a:t>model is finished, it will be available in your collection. In order to access it, click the “View models” button in the “Tools” tab. </a:t>
            </a:r>
            <a:endParaRPr lang="en-GB" sz="2000" dirty="0" smtClean="0">
              <a:latin typeface="+mj-lt"/>
            </a:endParaRPr>
          </a:p>
          <a:p>
            <a:endParaRPr lang="en-GB" sz="2000" dirty="0">
              <a:latin typeface="+mj-lt"/>
            </a:endParaRPr>
          </a:p>
          <a:p>
            <a:endParaRPr lang="en-GB" sz="2000" dirty="0">
              <a:latin typeface="+mj-lt"/>
            </a:endParaRPr>
          </a:p>
          <a:p>
            <a:r>
              <a:rPr lang="en-GB" sz="2000" dirty="0">
                <a:latin typeface="+mj-lt"/>
              </a:rPr>
              <a:t>The following window will open up, where you can see all the public models and the models you trained:</a:t>
            </a:r>
          </a:p>
          <a:p>
            <a:endParaRPr lang="en-GB" dirty="0"/>
          </a:p>
        </p:txBody>
      </p:sp>
      <p:pic>
        <p:nvPicPr>
          <p:cNvPr id="6" name="Picture 5"/>
          <p:cNvPicPr>
            <a:picLocks noChangeAspect="1"/>
          </p:cNvPicPr>
          <p:nvPr/>
        </p:nvPicPr>
        <p:blipFill>
          <a:blip r:embed="rId4"/>
          <a:stretch>
            <a:fillRect/>
          </a:stretch>
        </p:blipFill>
        <p:spPr>
          <a:xfrm>
            <a:off x="4780628" y="1226745"/>
            <a:ext cx="6074185" cy="4295233"/>
          </a:xfrm>
          <a:prstGeom prst="rect">
            <a:avLst/>
          </a:prstGeom>
        </p:spPr>
      </p:pic>
    </p:spTree>
    <p:extLst>
      <p:ext uri="{BB962C8B-B14F-4D97-AF65-F5344CB8AC3E}">
        <p14:creationId xmlns:p14="http://schemas.microsoft.com/office/powerpoint/2010/main" val="3013238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354"/>
            <a:ext cx="12192000" cy="1315452"/>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3" y="-23656"/>
            <a:ext cx="11139854" cy="930447"/>
          </a:xfrm>
        </p:spPr>
        <p:txBody>
          <a:bodyPr vert="horz" lIns="91440" tIns="45720" rIns="91440" bIns="45720" rtlCol="0" anchor="b">
            <a:normAutofit/>
          </a:bodyPr>
          <a:lstStyle/>
          <a:p>
            <a:pPr algn="ctr"/>
            <a:r>
              <a:rPr lang="en-GB" sz="4300" b="1" dirty="0">
                <a:solidFill>
                  <a:schemeClr val="bg1"/>
                </a:solidFill>
                <a:latin typeface="Bahnschrift" panose="020B0502040204020203" pitchFamily="34" charset="0"/>
              </a:rPr>
              <a:t>Statistics</a:t>
            </a:r>
          </a:p>
        </p:txBody>
      </p:sp>
      <p:sp>
        <p:nvSpPr>
          <p:cNvPr id="10" name="Rectangle 9">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12" name="Rectangle 11">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4" name="Rectangle 3"/>
          <p:cNvSpPr/>
          <p:nvPr/>
        </p:nvSpPr>
        <p:spPr>
          <a:xfrm>
            <a:off x="442451" y="1689990"/>
            <a:ext cx="6381135" cy="369332"/>
          </a:xfrm>
          <a:prstGeom prst="rect">
            <a:avLst/>
          </a:prstGeom>
        </p:spPr>
        <p:txBody>
          <a:bodyPr wrap="square">
            <a:spAutoFit/>
          </a:bodyPr>
          <a:lstStyle/>
          <a:p>
            <a:r>
              <a:rPr lang="en-GB" dirty="0"/>
              <a:t>The “Learning Curve” graph signifies the accuracy of your model.</a:t>
            </a:r>
          </a:p>
        </p:txBody>
      </p:sp>
      <p:pic>
        <p:nvPicPr>
          <p:cNvPr id="5" name="Picture 4"/>
          <p:cNvPicPr>
            <a:picLocks noChangeAspect="1"/>
          </p:cNvPicPr>
          <p:nvPr/>
        </p:nvPicPr>
        <p:blipFill>
          <a:blip r:embed="rId4"/>
          <a:stretch>
            <a:fillRect/>
          </a:stretch>
        </p:blipFill>
        <p:spPr>
          <a:xfrm>
            <a:off x="442451" y="2315647"/>
            <a:ext cx="6257925" cy="3057525"/>
          </a:xfrm>
          <a:prstGeom prst="rect">
            <a:avLst/>
          </a:prstGeom>
        </p:spPr>
      </p:pic>
      <p:sp>
        <p:nvSpPr>
          <p:cNvPr id="6" name="TextBox 5"/>
          <p:cNvSpPr txBox="1"/>
          <p:nvPr/>
        </p:nvSpPr>
        <p:spPr>
          <a:xfrm>
            <a:off x="6892412" y="1956852"/>
            <a:ext cx="4852452" cy="3416320"/>
          </a:xfrm>
          <a:prstGeom prst="rect">
            <a:avLst/>
          </a:prstGeom>
          <a:noFill/>
        </p:spPr>
        <p:txBody>
          <a:bodyPr wrap="square" rtlCol="0">
            <a:spAutoFit/>
          </a:bodyPr>
          <a:lstStyle/>
          <a:p>
            <a:r>
              <a:rPr lang="en-GB" dirty="0" smtClean="0"/>
              <a:t>“</a:t>
            </a:r>
            <a:r>
              <a:rPr lang="en-GB" dirty="0"/>
              <a:t>CER” </a:t>
            </a:r>
            <a:r>
              <a:rPr lang="en-GB" dirty="0" smtClean="0"/>
              <a:t>or</a:t>
            </a:r>
            <a:r>
              <a:rPr lang="en-GB" dirty="0"/>
              <a:t> </a:t>
            </a:r>
            <a:r>
              <a:rPr lang="en-GB" b="1" dirty="0"/>
              <a:t>Character Error Rate</a:t>
            </a:r>
            <a:r>
              <a:rPr lang="en-GB" dirty="0"/>
              <a:t>, </a:t>
            </a:r>
            <a:r>
              <a:rPr lang="en-GB" dirty="0" smtClean="0"/>
              <a:t>indicates </a:t>
            </a:r>
            <a:r>
              <a:rPr lang="en-GB" dirty="0"/>
              <a:t>the percentage of characters that have been transcribed incorrectly by Text Recognition model</a:t>
            </a:r>
            <a:r>
              <a:rPr lang="en-GB" dirty="0" smtClean="0"/>
              <a:t>.</a:t>
            </a:r>
          </a:p>
          <a:p>
            <a:r>
              <a:rPr lang="en-GB" dirty="0"/>
              <a:t/>
            </a:r>
            <a:br>
              <a:rPr lang="en-GB" dirty="0"/>
            </a:br>
            <a:r>
              <a:rPr lang="en-GB" dirty="0"/>
              <a:t>“</a:t>
            </a:r>
            <a:r>
              <a:rPr lang="en-GB" b="1" dirty="0"/>
              <a:t>Accuracy in CER</a:t>
            </a:r>
            <a:r>
              <a:rPr lang="en-GB" dirty="0"/>
              <a:t>” is indicated as a percentage on the y-axis. The curve will always start at 100% and will go down as the training progresses, and the model </a:t>
            </a:r>
            <a:r>
              <a:rPr lang="en-GB" dirty="0" smtClean="0"/>
              <a:t>improves (i.e. lower error rate)</a:t>
            </a:r>
          </a:p>
          <a:p>
            <a:endParaRPr lang="en-GB" dirty="0"/>
          </a:p>
          <a:p>
            <a:r>
              <a:rPr lang="en-GB" dirty="0"/>
              <a:t>The x-axis is defined as “</a:t>
            </a:r>
            <a:r>
              <a:rPr lang="en-GB" b="1" dirty="0"/>
              <a:t>Epochs</a:t>
            </a:r>
            <a:r>
              <a:rPr lang="en-GB" dirty="0"/>
              <a:t>”. During the training process, </a:t>
            </a:r>
            <a:r>
              <a:rPr lang="en-GB" dirty="0" err="1"/>
              <a:t>Transkribus</a:t>
            </a:r>
            <a:r>
              <a:rPr lang="en-GB" dirty="0"/>
              <a:t> will make an evaluation after every epoch. </a:t>
            </a:r>
          </a:p>
        </p:txBody>
      </p:sp>
    </p:spTree>
    <p:extLst>
      <p:ext uri="{BB962C8B-B14F-4D97-AF65-F5344CB8AC3E}">
        <p14:creationId xmlns:p14="http://schemas.microsoft.com/office/powerpoint/2010/main" val="4124310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838200" y="963877"/>
            <a:ext cx="3494362" cy="4930246"/>
          </a:xfrm>
        </p:spPr>
        <p:txBody>
          <a:bodyPr>
            <a:normAutofit/>
          </a:bodyPr>
          <a:lstStyle/>
          <a:p>
            <a:pPr algn="r"/>
            <a:r>
              <a:rPr lang="it-IT" sz="4800" err="1">
                <a:solidFill>
                  <a:schemeClr val="accent1"/>
                </a:solidFill>
              </a:rPr>
              <a:t>Today's</a:t>
            </a:r>
            <a:r>
              <a:rPr lang="it-IT" sz="4800">
                <a:solidFill>
                  <a:schemeClr val="accent1"/>
                </a:solidFill>
              </a:rPr>
              <a:t> </a:t>
            </a:r>
            <a:r>
              <a:rPr lang="it-IT" sz="4800" err="1">
                <a:solidFill>
                  <a:schemeClr val="accent1"/>
                </a:solidFill>
              </a:rPr>
              <a:t>program</a:t>
            </a:r>
            <a:endParaRPr lang="it-IT" sz="4800" err="1">
              <a:solidFill>
                <a:schemeClr val="accent1"/>
              </a:solidFill>
              <a:ea typeface="Calibri Light"/>
              <a:cs typeface="Calibri Light"/>
            </a:endParaRPr>
          </a:p>
        </p:txBody>
      </p:sp>
      <p:sp>
        <p:nvSpPr>
          <p:cNvPr id="7" name="Content Placeholder 2">
            <a:extLst>
              <a:ext uri="{FF2B5EF4-FFF2-40B4-BE49-F238E27FC236}">
                <a16:creationId xmlns:a16="http://schemas.microsoft.com/office/drawing/2014/main" id="{8A04E2CD-224D-4779-AF3B-4250E648E6DE}"/>
              </a:ext>
            </a:extLst>
          </p:cNvPr>
          <p:cNvSpPr>
            <a:spLocks noGrp="1"/>
          </p:cNvSpPr>
          <p:nvPr>
            <p:ph idx="1"/>
          </p:nvPr>
        </p:nvSpPr>
        <p:spPr>
          <a:xfrm>
            <a:off x="4976031" y="963877"/>
            <a:ext cx="6377769" cy="4930246"/>
          </a:xfrm>
        </p:spPr>
        <p:txBody>
          <a:bodyPr anchor="ctr">
            <a:normAutofit/>
          </a:bodyPr>
          <a:lstStyle/>
          <a:p>
            <a:r>
              <a:rPr lang="en-GB" dirty="0" smtClean="0">
                <a:solidFill>
                  <a:schemeClr val="accent5">
                    <a:lumMod val="75000"/>
                  </a:schemeClr>
                </a:solidFill>
              </a:rPr>
              <a:t>HTR </a:t>
            </a:r>
            <a:r>
              <a:rPr lang="en-GB" dirty="0">
                <a:solidFill>
                  <a:schemeClr val="accent5">
                    <a:lumMod val="75000"/>
                  </a:schemeClr>
                </a:solidFill>
              </a:rPr>
              <a:t>and OCR </a:t>
            </a:r>
            <a:r>
              <a:rPr lang="en-GB" dirty="0" smtClean="0">
                <a:solidFill>
                  <a:schemeClr val="accent5">
                    <a:lumMod val="75000"/>
                  </a:schemeClr>
                </a:solidFill>
              </a:rPr>
              <a:t>technologies</a:t>
            </a:r>
          </a:p>
          <a:p>
            <a:r>
              <a:rPr lang="en-GB" dirty="0" smtClean="0">
                <a:solidFill>
                  <a:schemeClr val="accent5">
                    <a:lumMod val="75000"/>
                  </a:schemeClr>
                </a:solidFill>
              </a:rPr>
              <a:t>Uploading documents</a:t>
            </a:r>
          </a:p>
          <a:p>
            <a:r>
              <a:rPr lang="en-GB" dirty="0">
                <a:solidFill>
                  <a:schemeClr val="accent5">
                    <a:lumMod val="75000"/>
                  </a:schemeClr>
                </a:solidFill>
              </a:rPr>
              <a:t>T</a:t>
            </a:r>
            <a:r>
              <a:rPr lang="en-GB" dirty="0" smtClean="0">
                <a:solidFill>
                  <a:schemeClr val="accent5">
                    <a:lumMod val="75000"/>
                  </a:schemeClr>
                </a:solidFill>
              </a:rPr>
              <a:t>ext </a:t>
            </a:r>
            <a:r>
              <a:rPr lang="en-GB" dirty="0">
                <a:solidFill>
                  <a:schemeClr val="accent5">
                    <a:lumMod val="75000"/>
                  </a:schemeClr>
                </a:solidFill>
              </a:rPr>
              <a:t>zones and images</a:t>
            </a:r>
          </a:p>
          <a:p>
            <a:r>
              <a:rPr lang="en-GB" dirty="0">
                <a:solidFill>
                  <a:schemeClr val="accent5">
                    <a:lumMod val="75000"/>
                  </a:schemeClr>
                </a:solidFill>
              </a:rPr>
              <a:t>Segmentation and baselines</a:t>
            </a:r>
          </a:p>
          <a:p>
            <a:r>
              <a:rPr lang="en-GB" dirty="0">
                <a:solidFill>
                  <a:schemeClr val="accent5">
                    <a:lumMod val="75000"/>
                  </a:schemeClr>
                </a:solidFill>
              </a:rPr>
              <a:t>D</a:t>
            </a:r>
            <a:r>
              <a:rPr lang="en-GB" dirty="0" smtClean="0">
                <a:solidFill>
                  <a:schemeClr val="accent5">
                    <a:lumMod val="75000"/>
                  </a:schemeClr>
                </a:solidFill>
              </a:rPr>
              <a:t>istorted </a:t>
            </a:r>
            <a:r>
              <a:rPr lang="en-GB" dirty="0">
                <a:solidFill>
                  <a:schemeClr val="accent5">
                    <a:lumMod val="75000"/>
                  </a:schemeClr>
                </a:solidFill>
              </a:rPr>
              <a:t>or broken text</a:t>
            </a:r>
          </a:p>
          <a:p>
            <a:r>
              <a:rPr lang="en-GB" dirty="0">
                <a:solidFill>
                  <a:schemeClr val="accent5">
                    <a:lumMod val="75000"/>
                  </a:schemeClr>
                </a:solidFill>
              </a:rPr>
              <a:t>Abbreviations, </a:t>
            </a:r>
            <a:r>
              <a:rPr lang="en-GB" dirty="0" smtClean="0">
                <a:solidFill>
                  <a:schemeClr val="accent5">
                    <a:lumMod val="75000"/>
                  </a:schemeClr>
                </a:solidFill>
              </a:rPr>
              <a:t>contractions, unusual </a:t>
            </a:r>
            <a:r>
              <a:rPr lang="en-GB" dirty="0">
                <a:solidFill>
                  <a:schemeClr val="accent5">
                    <a:lumMod val="75000"/>
                  </a:schemeClr>
                </a:solidFill>
              </a:rPr>
              <a:t>characters</a:t>
            </a:r>
          </a:p>
          <a:p>
            <a:r>
              <a:rPr lang="en-GB" dirty="0" smtClean="0">
                <a:solidFill>
                  <a:schemeClr val="accent5">
                    <a:lumMod val="75000"/>
                  </a:schemeClr>
                </a:solidFill>
              </a:rPr>
              <a:t>Manual Transcription</a:t>
            </a:r>
            <a:endParaRPr lang="en-GB" dirty="0">
              <a:solidFill>
                <a:schemeClr val="accent5">
                  <a:lumMod val="75000"/>
                </a:schemeClr>
              </a:solidFill>
            </a:endParaRPr>
          </a:p>
          <a:p>
            <a:endParaRPr lang="it-IT" sz="2400" dirty="0"/>
          </a:p>
        </p:txBody>
      </p:sp>
      <p:sp>
        <p:nvSpPr>
          <p:cNvPr id="5" name="Rectangle 4">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364425"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3144294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93688"/>
            <a:ext cx="11139854" cy="930447"/>
          </a:xfrm>
        </p:spPr>
        <p:txBody>
          <a:bodyPr vert="horz" lIns="91440" tIns="45720" rIns="91440" bIns="45720" rtlCol="0" anchor="b">
            <a:normAutofit/>
          </a:bodyPr>
          <a:lstStyle/>
          <a:p>
            <a:pPr algn="ctr"/>
            <a:r>
              <a:rPr lang="en-GB" sz="5400" dirty="0">
                <a:solidFill>
                  <a:schemeClr val="bg1"/>
                </a:solidFill>
              </a:rPr>
              <a:t>Numerical Citations</a:t>
            </a:r>
            <a:endParaRPr lang="en-GB" sz="5400" b="0" i="0" dirty="0">
              <a:solidFill>
                <a:schemeClr val="bg1"/>
              </a:solidFill>
              <a:effectLst/>
              <a:cs typeface="Calibri Ligh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2DD25D8-6E05-43AA-8EDF-C009318DD199}"/>
              </a:ext>
            </a:extLst>
          </p:cNvPr>
          <p:cNvSpPr txBox="1"/>
          <p:nvPr/>
        </p:nvSpPr>
        <p:spPr>
          <a:xfrm>
            <a:off x="370114" y="1594757"/>
            <a:ext cx="6825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sp>
        <p:nvSpPr>
          <p:cNvPr id="10" name="TextBox 9">
            <a:extLst>
              <a:ext uri="{FF2B5EF4-FFF2-40B4-BE49-F238E27FC236}">
                <a16:creationId xmlns:a16="http://schemas.microsoft.com/office/drawing/2014/main" id="{71A51AB5-C0CD-4293-B1BD-63B7D516B431}"/>
              </a:ext>
            </a:extLst>
          </p:cNvPr>
          <p:cNvSpPr txBox="1"/>
          <p:nvPr/>
        </p:nvSpPr>
        <p:spPr>
          <a:xfrm>
            <a:off x="7536541" y="2420257"/>
            <a:ext cx="39134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FF0000"/>
              </a:solidFill>
              <a:ea typeface="+mn-lt"/>
              <a:cs typeface="+mn-lt"/>
            </a:endParaRPr>
          </a:p>
        </p:txBody>
      </p:sp>
      <p:sp>
        <p:nvSpPr>
          <p:cNvPr id="6" name="TextBox 5"/>
          <p:cNvSpPr txBox="1"/>
          <p:nvPr/>
        </p:nvSpPr>
        <p:spPr>
          <a:xfrm>
            <a:off x="257288" y="2097242"/>
            <a:ext cx="4434395" cy="3970318"/>
          </a:xfrm>
          <a:prstGeom prst="rect">
            <a:avLst/>
          </a:prstGeom>
          <a:noFill/>
        </p:spPr>
        <p:txBody>
          <a:bodyPr wrap="square" rtlCol="0">
            <a:spAutoFit/>
          </a:bodyPr>
          <a:lstStyle/>
          <a:p>
            <a:r>
              <a:rPr lang="en-GB" dirty="0"/>
              <a:t>The</a:t>
            </a:r>
            <a:r>
              <a:rPr lang="en-GB" b="1" dirty="0"/>
              <a:t> graph</a:t>
            </a:r>
            <a:r>
              <a:rPr lang="en-GB" dirty="0"/>
              <a:t> shows two lines, one in blue and one in red. </a:t>
            </a:r>
            <a:endParaRPr lang="en-GB" dirty="0" smtClean="0"/>
          </a:p>
          <a:p>
            <a:endParaRPr lang="en-GB" dirty="0" smtClean="0"/>
          </a:p>
          <a:p>
            <a:pPr marL="285750" indent="-285750">
              <a:buFont typeface="Arial" panose="020B0604020202020204" pitchFamily="34" charset="0"/>
              <a:buChar char="•"/>
            </a:pPr>
            <a:r>
              <a:rPr lang="en-GB" dirty="0" smtClean="0"/>
              <a:t>The</a:t>
            </a:r>
            <a:r>
              <a:rPr lang="en-GB" dirty="0"/>
              <a:t> </a:t>
            </a:r>
            <a:r>
              <a:rPr lang="en-GB" b="1" dirty="0"/>
              <a:t>blue line</a:t>
            </a:r>
            <a:r>
              <a:rPr lang="en-GB" dirty="0"/>
              <a:t> represents the progress of the training. </a:t>
            </a: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smtClean="0"/>
              <a:t>The</a:t>
            </a:r>
            <a:r>
              <a:rPr lang="en-GB" dirty="0"/>
              <a:t> </a:t>
            </a:r>
            <a:r>
              <a:rPr lang="en-GB" b="1" dirty="0"/>
              <a:t>red line</a:t>
            </a:r>
            <a:r>
              <a:rPr lang="en-GB" dirty="0"/>
              <a:t> represents the progress of evaluations on the </a:t>
            </a:r>
            <a:r>
              <a:rPr lang="en-GB" dirty="0" smtClean="0"/>
              <a:t>Validation Set</a:t>
            </a:r>
            <a:r>
              <a:rPr lang="en-GB" dirty="0"/>
              <a:t>. </a:t>
            </a:r>
            <a:endParaRPr lang="en-GB" dirty="0" smtClean="0"/>
          </a:p>
          <a:p>
            <a:endParaRPr lang="en-GB" dirty="0"/>
          </a:p>
          <a:p>
            <a:r>
              <a:rPr lang="en-GB" dirty="0" smtClean="0"/>
              <a:t>First </a:t>
            </a:r>
            <a:r>
              <a:rPr lang="en-GB" dirty="0"/>
              <a:t>the program trains itself on the </a:t>
            </a:r>
            <a:r>
              <a:rPr lang="en-GB" b="1" dirty="0"/>
              <a:t>Training Set</a:t>
            </a:r>
            <a:r>
              <a:rPr lang="en-GB" dirty="0"/>
              <a:t>, then it will test itself on pages in the </a:t>
            </a:r>
            <a:r>
              <a:rPr lang="en-GB" b="1" dirty="0"/>
              <a:t>Validation Set</a:t>
            </a:r>
            <a:r>
              <a:rPr lang="en-GB" dirty="0" smtClean="0"/>
              <a:t>.</a:t>
            </a:r>
          </a:p>
          <a:p>
            <a:endParaRPr lang="en-GB" dirty="0"/>
          </a:p>
          <a:p>
            <a:endParaRPr lang="en-GB" dirty="0"/>
          </a:p>
        </p:txBody>
      </p:sp>
      <p:pic>
        <p:nvPicPr>
          <p:cNvPr id="13" name="Picture 12"/>
          <p:cNvPicPr>
            <a:picLocks noChangeAspect="1"/>
          </p:cNvPicPr>
          <p:nvPr/>
        </p:nvPicPr>
        <p:blipFill>
          <a:blip r:embed="rId3"/>
          <a:stretch>
            <a:fillRect/>
          </a:stretch>
        </p:blipFill>
        <p:spPr>
          <a:xfrm>
            <a:off x="5523810" y="2346487"/>
            <a:ext cx="6257925" cy="3057525"/>
          </a:xfrm>
          <a:prstGeom prst="rect">
            <a:avLst/>
          </a:prstGeom>
        </p:spPr>
      </p:pic>
    </p:spTree>
    <p:extLst>
      <p:ext uri="{BB962C8B-B14F-4D97-AF65-F5344CB8AC3E}">
        <p14:creationId xmlns:p14="http://schemas.microsoft.com/office/powerpoint/2010/main" val="3138549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93688"/>
            <a:ext cx="11139854" cy="930447"/>
          </a:xfrm>
        </p:spPr>
        <p:txBody>
          <a:bodyPr vert="horz" lIns="91440" tIns="45720" rIns="91440" bIns="45720" rtlCol="0" anchor="b">
            <a:normAutofit/>
          </a:bodyPr>
          <a:lstStyle/>
          <a:p>
            <a:pPr algn="ctr"/>
            <a:r>
              <a:rPr lang="en-GB" sz="5400" dirty="0" smtClean="0">
                <a:solidFill>
                  <a:schemeClr val="bg1"/>
                </a:solidFill>
              </a:rPr>
              <a:t>Statistics</a:t>
            </a:r>
            <a:endParaRPr lang="en-GB" sz="5400" b="0" i="0" dirty="0">
              <a:solidFill>
                <a:schemeClr val="bg1"/>
              </a:solidFill>
              <a:effectLst/>
              <a:cs typeface="Calibri Ligh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0" name="TextBox 9"/>
          <p:cNvSpPr txBox="1"/>
          <p:nvPr/>
        </p:nvSpPr>
        <p:spPr>
          <a:xfrm>
            <a:off x="149954" y="1330822"/>
            <a:ext cx="5250428" cy="4708981"/>
          </a:xfrm>
          <a:prstGeom prst="rect">
            <a:avLst/>
          </a:prstGeom>
          <a:noFill/>
        </p:spPr>
        <p:txBody>
          <a:bodyPr wrap="square" rtlCol="0">
            <a:spAutoFit/>
          </a:bodyPr>
          <a:lstStyle/>
          <a:p>
            <a:r>
              <a:rPr lang="en-GB" sz="2000" dirty="0">
                <a:latin typeface="+mj-lt"/>
              </a:rPr>
              <a:t>Underneath the graph, two percentage values are shown relating to the CER for the Training Set and the Validation Set. </a:t>
            </a:r>
            <a:endParaRPr lang="en-GB" sz="2000" dirty="0" smtClean="0">
              <a:latin typeface="+mj-lt"/>
            </a:endParaRPr>
          </a:p>
          <a:p>
            <a:endParaRPr lang="en-GB" sz="2000" dirty="0">
              <a:latin typeface="+mj-lt"/>
            </a:endParaRPr>
          </a:p>
          <a:p>
            <a:r>
              <a:rPr lang="en-GB" sz="2000" dirty="0" smtClean="0">
                <a:latin typeface="+mj-lt"/>
              </a:rPr>
              <a:t>In </a:t>
            </a:r>
            <a:r>
              <a:rPr lang="en-GB" sz="2000" dirty="0">
                <a:latin typeface="+mj-lt"/>
              </a:rPr>
              <a:t>Figure 10, the model performs with a 4.10% CER on the Training Set and 5.60% on the Validation Set</a:t>
            </a:r>
            <a:r>
              <a:rPr lang="en-GB" sz="2000" dirty="0" smtClean="0">
                <a:latin typeface="+mj-lt"/>
              </a:rPr>
              <a:t>.</a:t>
            </a:r>
          </a:p>
          <a:p>
            <a:endParaRPr lang="en-GB" sz="2000" dirty="0">
              <a:latin typeface="+mj-lt"/>
            </a:endParaRPr>
          </a:p>
          <a:p>
            <a:r>
              <a:rPr lang="en-GB" sz="2000" dirty="0">
                <a:latin typeface="+mj-lt"/>
              </a:rPr>
              <a:t>The value for the Validation Set is the most significant as it shows how the Text Model performs on pages that it has not been trained on. </a:t>
            </a:r>
            <a:endParaRPr lang="en-GB" sz="2000" dirty="0" smtClean="0">
              <a:latin typeface="+mj-lt"/>
            </a:endParaRPr>
          </a:p>
          <a:p>
            <a:endParaRPr lang="en-GB" sz="2000" dirty="0">
              <a:latin typeface="+mj-lt"/>
            </a:endParaRPr>
          </a:p>
          <a:p>
            <a:r>
              <a:rPr lang="en-GB" sz="2000" dirty="0" smtClean="0">
                <a:latin typeface="+mj-lt"/>
              </a:rPr>
              <a:t>Results </a:t>
            </a:r>
            <a:r>
              <a:rPr lang="en-GB" sz="2000" dirty="0">
                <a:latin typeface="+mj-lt"/>
              </a:rPr>
              <a:t>with a CER of 10% or below can be seen as very efficient for automated transcription</a:t>
            </a:r>
            <a:r>
              <a:rPr lang="en-GB" sz="2000" dirty="0" smtClean="0">
                <a:latin typeface="+mj-lt"/>
              </a:rPr>
              <a:t>.</a:t>
            </a:r>
            <a:endParaRPr lang="en-GB" sz="2000" dirty="0">
              <a:latin typeface="+mj-lt"/>
            </a:endParaRPr>
          </a:p>
        </p:txBody>
      </p:sp>
      <p:pic>
        <p:nvPicPr>
          <p:cNvPr id="11" name="Picture 10"/>
          <p:cNvPicPr>
            <a:picLocks noChangeAspect="1"/>
          </p:cNvPicPr>
          <p:nvPr/>
        </p:nvPicPr>
        <p:blipFill>
          <a:blip r:embed="rId4"/>
          <a:stretch>
            <a:fillRect/>
          </a:stretch>
        </p:blipFill>
        <p:spPr>
          <a:xfrm>
            <a:off x="5550336" y="1543930"/>
            <a:ext cx="6257925" cy="3057525"/>
          </a:xfrm>
          <a:prstGeom prst="rect">
            <a:avLst/>
          </a:prstGeom>
        </p:spPr>
      </p:pic>
      <p:sp>
        <p:nvSpPr>
          <p:cNvPr id="5" name="TextBox 4"/>
          <p:cNvSpPr txBox="1"/>
          <p:nvPr/>
        </p:nvSpPr>
        <p:spPr>
          <a:xfrm>
            <a:off x="5550336" y="4601455"/>
            <a:ext cx="6538450" cy="1292662"/>
          </a:xfrm>
          <a:prstGeom prst="rect">
            <a:avLst/>
          </a:prstGeom>
          <a:noFill/>
        </p:spPr>
        <p:txBody>
          <a:bodyPr wrap="square" rtlCol="0">
            <a:spAutoFit/>
          </a:bodyPr>
          <a:lstStyle/>
          <a:p>
            <a:r>
              <a:rPr lang="en-GB" sz="2000" dirty="0">
                <a:latin typeface="+mj-lt"/>
              </a:rPr>
              <a:t>Results with a CER of 20-30% are sufficient to work with powerful searching tools like Smart </a:t>
            </a:r>
            <a:r>
              <a:rPr lang="en-GB" sz="2000" dirty="0" smtClean="0">
                <a:latin typeface="+mj-lt"/>
              </a:rPr>
              <a:t>Search or Keyword Spotting</a:t>
            </a:r>
            <a:endParaRPr lang="en-GB" sz="2000" dirty="0">
              <a:latin typeface="+mj-lt"/>
            </a:endParaRPr>
          </a:p>
          <a:p>
            <a:endParaRPr lang="en-GB" dirty="0"/>
          </a:p>
        </p:txBody>
      </p:sp>
    </p:spTree>
    <p:extLst>
      <p:ext uri="{BB962C8B-B14F-4D97-AF65-F5344CB8AC3E}">
        <p14:creationId xmlns:p14="http://schemas.microsoft.com/office/powerpoint/2010/main" val="321488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93688"/>
            <a:ext cx="11139854" cy="930447"/>
          </a:xfrm>
        </p:spPr>
        <p:txBody>
          <a:bodyPr vert="horz" lIns="91440" tIns="45720" rIns="91440" bIns="45720" rtlCol="0" anchor="b">
            <a:normAutofit/>
          </a:bodyPr>
          <a:lstStyle/>
          <a:p>
            <a:pPr algn="ctr"/>
            <a:r>
              <a:rPr lang="en-GB" sz="5400" dirty="0">
                <a:solidFill>
                  <a:schemeClr val="bg1"/>
                </a:solidFill>
              </a:rPr>
              <a:t>Extra material: Import Tables from R</a:t>
            </a:r>
            <a:endParaRPr lang="en-GB" sz="5400" b="0" i="0" dirty="0">
              <a:solidFill>
                <a:schemeClr val="bg1"/>
              </a:solidFill>
              <a:effectLst/>
              <a:cs typeface="Calibri Ligh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4" name="TextBox 3">
            <a:extLst>
              <a:ext uri="{FF2B5EF4-FFF2-40B4-BE49-F238E27FC236}">
                <a16:creationId xmlns:a16="http://schemas.microsoft.com/office/drawing/2014/main" id="{C2DD25D8-6E05-43AA-8EDF-C009318DD199}"/>
              </a:ext>
            </a:extLst>
          </p:cNvPr>
          <p:cNvSpPr txBox="1"/>
          <p:nvPr/>
        </p:nvSpPr>
        <p:spPr>
          <a:xfrm>
            <a:off x="370114" y="1594757"/>
            <a:ext cx="682534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library (</a:t>
            </a:r>
            <a:r>
              <a:rPr lang="en-US" err="1"/>
              <a:t>tidyverse</a:t>
            </a:r>
            <a:r>
              <a:rPr lang="en-US"/>
              <a:t>)</a:t>
            </a:r>
          </a:p>
          <a:p>
            <a:r>
              <a:rPr lang="en-US"/>
              <a:t>#Create breakout table of something</a:t>
            </a:r>
          </a:p>
          <a:p>
            <a:endParaRPr lang="en-US"/>
          </a:p>
          <a:p>
            <a:r>
              <a:rPr lang="en-US" err="1"/>
              <a:t>FlowersBreakout</a:t>
            </a:r>
            <a:r>
              <a:rPr lang="en-US"/>
              <a:t>&lt;-  iris  %&gt;% </a:t>
            </a:r>
          </a:p>
          <a:p>
            <a:r>
              <a:rPr lang="en-US"/>
              <a:t>  </a:t>
            </a:r>
            <a:r>
              <a:rPr lang="en-US" err="1"/>
              <a:t>group_by</a:t>
            </a:r>
            <a:r>
              <a:rPr lang="en-US"/>
              <a:t>(Species) %&gt;% </a:t>
            </a:r>
          </a:p>
          <a:p>
            <a:r>
              <a:rPr lang="en-US"/>
              <a:t>  summarize(</a:t>
            </a:r>
            <a:r>
              <a:rPr lang="en-US" err="1"/>
              <a:t>meanSepal</a:t>
            </a:r>
            <a:r>
              <a:rPr lang="en-US"/>
              <a:t> = mean(</a:t>
            </a:r>
            <a:r>
              <a:rPr lang="en-US" err="1"/>
              <a:t>Sepal.Length</a:t>
            </a:r>
            <a:r>
              <a:rPr lang="en-US"/>
              <a:t>), </a:t>
            </a:r>
            <a:r>
              <a:rPr lang="en-US" err="1"/>
              <a:t>meanPetal</a:t>
            </a:r>
            <a:r>
              <a:rPr lang="en-US"/>
              <a:t>= mean(</a:t>
            </a:r>
            <a:r>
              <a:rPr lang="en-US" err="1"/>
              <a:t>Petal.Length</a:t>
            </a:r>
            <a:r>
              <a:rPr lang="en-US"/>
              <a:t>), number=n())</a:t>
            </a:r>
          </a:p>
          <a:p>
            <a:endParaRPr lang="en-US"/>
          </a:p>
          <a:p>
            <a:endParaRPr lang="en-US"/>
          </a:p>
          <a:p>
            <a:r>
              <a:rPr lang="en-US"/>
              <a:t>#Install and mount required packages</a:t>
            </a:r>
          </a:p>
          <a:p>
            <a:r>
              <a:rPr lang="en-US" err="1"/>
              <a:t>install.packages</a:t>
            </a:r>
            <a:r>
              <a:rPr lang="en-US"/>
              <a:t>("</a:t>
            </a:r>
            <a:r>
              <a:rPr lang="en-US" err="1"/>
              <a:t>xtable</a:t>
            </a:r>
            <a:r>
              <a:rPr lang="en-US"/>
              <a:t>")</a:t>
            </a:r>
          </a:p>
          <a:p>
            <a:r>
              <a:rPr lang="en-US"/>
              <a:t>library(</a:t>
            </a:r>
            <a:r>
              <a:rPr lang="en-US" err="1"/>
              <a:t>xtable</a:t>
            </a:r>
            <a:r>
              <a:rPr lang="en-US"/>
              <a:t>)</a:t>
            </a:r>
          </a:p>
          <a:p>
            <a:endParaRPr lang="en-US"/>
          </a:p>
          <a:p>
            <a:r>
              <a:rPr lang="en-US"/>
              <a:t>print(</a:t>
            </a:r>
            <a:r>
              <a:rPr lang="en-US" err="1"/>
              <a:t>xtable</a:t>
            </a:r>
            <a:r>
              <a:rPr lang="en-US"/>
              <a:t>(</a:t>
            </a:r>
            <a:r>
              <a:rPr lang="en-US" err="1"/>
              <a:t>FlowersBreakout</a:t>
            </a:r>
            <a:r>
              <a:rPr lang="en-US"/>
              <a:t>, type = "latex", </a:t>
            </a:r>
            <a:r>
              <a:rPr lang="en-US" err="1"/>
              <a:t>row.names</a:t>
            </a:r>
            <a:r>
              <a:rPr lang="en-US"/>
              <a:t> = FALSE), file = "</a:t>
            </a:r>
            <a:r>
              <a:rPr lang="en-US" err="1"/>
              <a:t>flowers.tex</a:t>
            </a:r>
            <a:r>
              <a:rPr lang="en-US"/>
              <a:t>")</a:t>
            </a:r>
          </a:p>
        </p:txBody>
      </p:sp>
      <p:sp>
        <p:nvSpPr>
          <p:cNvPr id="10" name="TextBox 9">
            <a:extLst>
              <a:ext uri="{FF2B5EF4-FFF2-40B4-BE49-F238E27FC236}">
                <a16:creationId xmlns:a16="http://schemas.microsoft.com/office/drawing/2014/main" id="{71A51AB5-C0CD-4293-B1BD-63B7D516B431}"/>
              </a:ext>
            </a:extLst>
          </p:cNvPr>
          <p:cNvSpPr txBox="1"/>
          <p:nvPr/>
        </p:nvSpPr>
        <p:spPr>
          <a:xfrm>
            <a:off x="7536541" y="2420257"/>
            <a:ext cx="39134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Then import the .text file in your project and use </a:t>
            </a:r>
            <a:r>
              <a:rPr lang="en-US">
                <a:solidFill>
                  <a:srgbClr val="FF0000"/>
                </a:solidFill>
                <a:ea typeface="+mn-lt"/>
                <a:cs typeface="+mn-lt"/>
              </a:rPr>
              <a:t>\input{images/flowers}</a:t>
            </a:r>
          </a:p>
        </p:txBody>
      </p:sp>
    </p:spTree>
    <p:extLst>
      <p:ext uri="{BB962C8B-B14F-4D97-AF65-F5344CB8AC3E}">
        <p14:creationId xmlns:p14="http://schemas.microsoft.com/office/powerpoint/2010/main" val="1323530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66" y="2649"/>
            <a:ext cx="12124834" cy="1394376"/>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9656" y="0"/>
            <a:ext cx="11139854" cy="930447"/>
          </a:xfrm>
        </p:spPr>
        <p:txBody>
          <a:bodyPr vert="horz" lIns="91440" tIns="45720" rIns="91440" bIns="45720" rtlCol="0" anchor="b">
            <a:normAutofit/>
          </a:bodyPr>
          <a:lstStyle/>
          <a:p>
            <a:pPr algn="ctr"/>
            <a:r>
              <a:rPr lang="en-GB" sz="5400" b="0" i="0">
                <a:solidFill>
                  <a:schemeClr val="bg1"/>
                </a:solidFill>
                <a:effectLst/>
              </a:rPr>
              <a:t>Import from </a:t>
            </a:r>
            <a:r>
              <a:rPr lang="en-GB" sz="5400" b="0" i="0" err="1">
                <a:solidFill>
                  <a:schemeClr val="bg1"/>
                </a:solidFill>
                <a:effectLst/>
              </a:rPr>
              <a:t>Openoffice</a:t>
            </a:r>
            <a:endParaRPr lang="en-GB" sz="5400" b="0" i="0">
              <a:solidFill>
                <a:schemeClr val="bg1"/>
              </a:solidFill>
              <a:effectLst/>
            </a:endParaRPr>
          </a:p>
        </p:txBody>
      </p:sp>
      <p:sp>
        <p:nvSpPr>
          <p:cNvPr id="4" name="Rectangle 3"/>
          <p:cNvSpPr/>
          <p:nvPr/>
        </p:nvSpPr>
        <p:spPr>
          <a:xfrm>
            <a:off x="248235" y="1624257"/>
            <a:ext cx="6380849" cy="3139321"/>
          </a:xfrm>
          <a:prstGeom prst="rect">
            <a:avLst/>
          </a:prstGeom>
          <a:ln>
            <a:solidFill>
              <a:schemeClr val="tx1"/>
            </a:solidFill>
          </a:ln>
        </p:spPr>
        <p:txBody>
          <a:bodyPr wrap="none">
            <a:spAutoFit/>
          </a:bodyPr>
          <a:lstStyle/>
          <a:p>
            <a:r>
              <a:rPr lang="en-GB" b="1"/>
              <a:t>Download the extension</a:t>
            </a:r>
            <a:endParaRPr lang="en-GB" b="1">
              <a:hlinkClick r:id="rId3"/>
            </a:endParaRPr>
          </a:p>
          <a:p>
            <a:endParaRPr lang="en-GB">
              <a:hlinkClick r:id="rId3"/>
            </a:endParaRPr>
          </a:p>
          <a:p>
            <a:r>
              <a:rPr lang="en-GB">
                <a:hlinkClick r:id="rId3"/>
              </a:rPr>
              <a:t>https://extensions.libreoffice.org/extensions/writer2latex-1/1-6.1</a:t>
            </a:r>
            <a:endParaRPr lang="en-GB"/>
          </a:p>
          <a:p>
            <a:endParaRPr lang="en-GB"/>
          </a:p>
          <a:p>
            <a:r>
              <a:rPr lang="en-GB"/>
              <a:t>You need either Open office or </a:t>
            </a:r>
            <a:r>
              <a:rPr lang="en-GB" err="1"/>
              <a:t>Libre</a:t>
            </a:r>
            <a:r>
              <a:rPr lang="en-GB"/>
              <a:t> office no free plugin for word</a:t>
            </a:r>
          </a:p>
          <a:p>
            <a:endParaRPr lang="en-GB"/>
          </a:p>
          <a:p>
            <a:endParaRPr lang="en-GB"/>
          </a:p>
          <a:p>
            <a:pPr marL="342900" indent="-342900">
              <a:buFont typeface="Arial" panose="020B0604020202020204" pitchFamily="34" charset="0"/>
              <a:buChar char="•"/>
            </a:pPr>
            <a:r>
              <a:rPr lang="en-GB"/>
              <a:t>Go to tools &gt; Extension manager and add the new extension</a:t>
            </a:r>
          </a:p>
          <a:p>
            <a:pPr marL="342900" indent="-342900">
              <a:buFont typeface="Arial" panose="020B0604020202020204" pitchFamily="34" charset="0"/>
              <a:buChar char="•"/>
            </a:pPr>
            <a:r>
              <a:rPr lang="en-GB"/>
              <a:t>Go to Export &gt; Select </a:t>
            </a:r>
            <a:r>
              <a:rPr lang="en-GB" err="1"/>
              <a:t>LaTeX</a:t>
            </a:r>
            <a:r>
              <a:rPr lang="en-GB"/>
              <a:t> 2e </a:t>
            </a:r>
            <a:r>
              <a:rPr lang="en-GB" err="1"/>
              <a:t>etc</a:t>
            </a:r>
            <a:r>
              <a:rPr lang="en-GB"/>
              <a:t> in file extension</a:t>
            </a:r>
          </a:p>
          <a:p>
            <a:pPr marL="342900" indent="-342900">
              <a:buFont typeface="Arial" panose="020B0604020202020204" pitchFamily="34" charset="0"/>
              <a:buChar char="•"/>
            </a:pPr>
            <a:r>
              <a:rPr lang="en-GB"/>
              <a:t>Save</a:t>
            </a:r>
          </a:p>
          <a:p>
            <a:pPr marL="342900" indent="-342900">
              <a:buFont typeface="Arial" panose="020B0604020202020204" pitchFamily="34" charset="0"/>
              <a:buChar char="•"/>
            </a:pPr>
            <a:r>
              <a:rPr lang="en-GB"/>
              <a:t>In overleaf navigate to the folder you want it in and upload it</a:t>
            </a:r>
          </a:p>
        </p:txBody>
      </p:sp>
      <p:pic>
        <p:nvPicPr>
          <p:cNvPr id="5" name="Picture 4"/>
          <p:cNvPicPr>
            <a:picLocks noChangeAspect="1"/>
          </p:cNvPicPr>
          <p:nvPr/>
        </p:nvPicPr>
        <p:blipFill>
          <a:blip r:embed="rId4"/>
          <a:stretch>
            <a:fillRect/>
          </a:stretch>
        </p:blipFill>
        <p:spPr>
          <a:xfrm>
            <a:off x="6780384" y="1472103"/>
            <a:ext cx="5249031" cy="3664418"/>
          </a:xfrm>
          <a:prstGeom prst="rect">
            <a:avLst/>
          </a:prstGeom>
        </p:spPr>
      </p:pic>
      <p:sp>
        <p:nvSpPr>
          <p:cNvPr id="6" name="Rectangle 5">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4FD67A-C976-4C84-A848-3C9F53B274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8" name="Rectangle 7">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Tree>
    <p:extLst>
      <p:ext uri="{BB962C8B-B14F-4D97-AF65-F5344CB8AC3E}">
        <p14:creationId xmlns:p14="http://schemas.microsoft.com/office/powerpoint/2010/main" val="2472474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288" y="108642"/>
            <a:ext cx="11677423" cy="12883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93688"/>
            <a:ext cx="11139854" cy="930447"/>
          </a:xfrm>
        </p:spPr>
        <p:txBody>
          <a:bodyPr vert="horz" lIns="91440" tIns="45720" rIns="91440" bIns="45720" rtlCol="0" anchor="b">
            <a:normAutofit/>
          </a:bodyPr>
          <a:lstStyle/>
          <a:p>
            <a:pPr algn="ctr"/>
            <a:r>
              <a:rPr lang="en-GB" sz="5400" b="0" i="0">
                <a:solidFill>
                  <a:schemeClr val="bg1"/>
                </a:solidFill>
                <a:effectLst/>
              </a:rPr>
              <a:t>Snippets of code</a:t>
            </a: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074138" cy="369332"/>
          </a:xfrm>
          <a:prstGeom prst="rect">
            <a:avLst/>
          </a:prstGeom>
        </p:spPr>
        <p:txBody>
          <a:bodyPr wrap="square">
            <a:spAutoFit/>
          </a:bodyPr>
          <a:lstStyle/>
          <a:p>
            <a:r>
              <a:rPr lang="en-GB">
                <a:solidFill>
                  <a:srgbClr val="00CEC0"/>
                </a:solidFill>
                <a:latin typeface="Source Sans Pro" panose="020B0503030403020204" pitchFamily="34" charset="0"/>
              </a:rPr>
              <a:t>www.cdcs.ed.ac.uk</a:t>
            </a:r>
          </a:p>
        </p:txBody>
      </p:sp>
      <p:sp>
        <p:nvSpPr>
          <p:cNvPr id="12" name="TextBox 11"/>
          <p:cNvSpPr txBox="1"/>
          <p:nvPr/>
        </p:nvSpPr>
        <p:spPr>
          <a:xfrm>
            <a:off x="175492" y="1423838"/>
            <a:ext cx="4276436" cy="369332"/>
          </a:xfrm>
          <a:prstGeom prst="rect">
            <a:avLst/>
          </a:prstGeom>
          <a:noFill/>
        </p:spPr>
        <p:txBody>
          <a:bodyPr wrap="square" rtlCol="0">
            <a:spAutoFit/>
          </a:bodyPr>
          <a:lstStyle/>
          <a:p>
            <a:r>
              <a:rPr lang="en-GB"/>
              <a:t>\</a:t>
            </a:r>
            <a:r>
              <a:rPr lang="en-GB" err="1"/>
              <a:t>usepackage</a:t>
            </a:r>
            <a:r>
              <a:rPr lang="en-GB"/>
              <a:t>{listings}</a:t>
            </a:r>
          </a:p>
        </p:txBody>
      </p:sp>
      <p:sp>
        <p:nvSpPr>
          <p:cNvPr id="13" name="TextBox 12"/>
          <p:cNvSpPr txBox="1"/>
          <p:nvPr/>
        </p:nvSpPr>
        <p:spPr>
          <a:xfrm>
            <a:off x="7860862" y="5547455"/>
            <a:ext cx="4737538" cy="369332"/>
          </a:xfrm>
          <a:prstGeom prst="rect">
            <a:avLst/>
          </a:prstGeom>
          <a:noFill/>
        </p:spPr>
        <p:txBody>
          <a:bodyPr wrap="square" rtlCol="0">
            <a:spAutoFit/>
          </a:bodyPr>
          <a:lstStyle/>
          <a:p>
            <a:r>
              <a:rPr lang="en-GB">
                <a:hlinkClick r:id="rId4"/>
              </a:rPr>
              <a:t>https://www.overleaf.com/learn/latex/Knitr</a:t>
            </a:r>
            <a:r>
              <a:rPr lang="en-GB"/>
              <a:t> </a:t>
            </a:r>
          </a:p>
        </p:txBody>
      </p:sp>
      <p:pic>
        <p:nvPicPr>
          <p:cNvPr id="2054" name="Picture 6" descr="KnitrDemo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563" y="2008812"/>
            <a:ext cx="10726193" cy="339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259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481" y="75394"/>
            <a:ext cx="12000473" cy="113716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11790" y="96366"/>
            <a:ext cx="11139854" cy="796972"/>
          </a:xfrm>
        </p:spPr>
        <p:txBody>
          <a:bodyPr vert="horz" lIns="91440" tIns="45720" rIns="91440" bIns="45720" rtlCol="0" anchor="b">
            <a:normAutofit fontScale="90000"/>
          </a:bodyPr>
          <a:lstStyle/>
          <a:p>
            <a:pPr algn="ctr"/>
            <a:r>
              <a:rPr lang="en-US" sz="5400" dirty="0">
                <a:solidFill>
                  <a:srgbClr val="FFFFFF"/>
                </a:solidFill>
                <a:latin typeface="Bahnschrift" panose="020B0502040204020203" pitchFamily="34" charset="0"/>
              </a:rPr>
              <a:t>What is </a:t>
            </a:r>
            <a:r>
              <a:rPr lang="en-US" sz="5400" dirty="0" err="1" smtClean="0">
                <a:solidFill>
                  <a:srgbClr val="FFFFFF"/>
                </a:solidFill>
                <a:latin typeface="Bahnschrift" panose="020B0502040204020203" pitchFamily="34" charset="0"/>
              </a:rPr>
              <a:t>Transkribus</a:t>
            </a:r>
            <a:r>
              <a:rPr lang="en-US" sz="5400" dirty="0" smtClean="0">
                <a:solidFill>
                  <a:srgbClr val="FFFFFF"/>
                </a:solidFill>
                <a:latin typeface="Bahnschrift" panose="020B0502040204020203" pitchFamily="34" charset="0"/>
              </a:rPr>
              <a:t>?</a:t>
            </a:r>
            <a:endParaRPr lang="en-US" sz="5400" kern="1200" dirty="0">
              <a:solidFill>
                <a:srgbClr val="FFFFFF"/>
              </a:solidFill>
              <a:latin typeface="Bahnschrift" panose="020B0502040204020203" pitchFamily="34" charset="0"/>
            </a:endParaRPr>
          </a:p>
        </p:txBody>
      </p:sp>
      <p:sp>
        <p:nvSpPr>
          <p:cNvPr id="6" name="Rectangle 5"/>
          <p:cNvSpPr/>
          <p:nvPr/>
        </p:nvSpPr>
        <p:spPr>
          <a:xfrm>
            <a:off x="233314" y="1493426"/>
            <a:ext cx="7593163" cy="3785652"/>
          </a:xfrm>
          <a:prstGeom prst="rect">
            <a:avLst/>
          </a:prstGeom>
        </p:spPr>
        <p:txBody>
          <a:bodyPr wrap="square">
            <a:spAutoFit/>
          </a:bodyPr>
          <a:lstStyle/>
          <a:p>
            <a:r>
              <a:rPr lang="en-GB" sz="2000" b="1" i="0" dirty="0" err="1" smtClean="0">
                <a:effectLst/>
                <a:latin typeface="+mj-lt"/>
              </a:rPr>
              <a:t>Transkribus</a:t>
            </a:r>
            <a:r>
              <a:rPr lang="en-GB" sz="2000" b="1" i="0" dirty="0">
                <a:effectLst/>
                <a:latin typeface="+mj-lt"/>
              </a:rPr>
              <a:t> </a:t>
            </a:r>
            <a:r>
              <a:rPr lang="en-GB" sz="2000" dirty="0">
                <a:latin typeface="+mj-lt"/>
              </a:rPr>
              <a:t>is </a:t>
            </a:r>
            <a:r>
              <a:rPr lang="en-GB" sz="2000" dirty="0" smtClean="0">
                <a:latin typeface="+mj-lt"/>
              </a:rPr>
              <a:t>an AI-powered </a:t>
            </a:r>
            <a:r>
              <a:rPr lang="en-GB" sz="2000" dirty="0">
                <a:latin typeface="+mj-lt"/>
              </a:rPr>
              <a:t>platform for text recognition, transcription and searching of historical </a:t>
            </a:r>
            <a:r>
              <a:rPr lang="en-GB" sz="2000" dirty="0" smtClean="0">
                <a:latin typeface="+mj-lt"/>
              </a:rPr>
              <a:t>documents. This t</a:t>
            </a:r>
            <a:r>
              <a:rPr lang="en-GB" sz="2000" b="0" i="0" dirty="0" smtClean="0">
                <a:effectLst/>
                <a:latin typeface="+mj-lt"/>
              </a:rPr>
              <a:t>ool can be </a:t>
            </a:r>
            <a:r>
              <a:rPr lang="en-GB" sz="2000" b="0" i="0" dirty="0">
                <a:effectLst/>
                <a:latin typeface="+mj-lt"/>
              </a:rPr>
              <a:t>used to </a:t>
            </a:r>
            <a:r>
              <a:rPr lang="en-GB" sz="2000" b="1" i="0" dirty="0" smtClean="0">
                <a:effectLst/>
                <a:latin typeface="+mj-lt"/>
              </a:rPr>
              <a:t>manually or automatically transcribe historical handwritte</a:t>
            </a:r>
            <a:r>
              <a:rPr lang="en-GB" sz="2000" b="1" dirty="0" smtClean="0">
                <a:latin typeface="+mj-lt"/>
              </a:rPr>
              <a:t>n or printed documents</a:t>
            </a:r>
            <a:r>
              <a:rPr lang="en-GB" sz="2000" dirty="0">
                <a:latin typeface="+mj-lt"/>
              </a:rPr>
              <a:t>. </a:t>
            </a:r>
            <a:r>
              <a:rPr lang="en-GB" sz="2000" dirty="0" smtClean="0">
                <a:latin typeface="+mj-lt"/>
              </a:rPr>
              <a:t>Currently</a:t>
            </a:r>
            <a:r>
              <a:rPr lang="en-GB" sz="2000" dirty="0">
                <a:latin typeface="+mj-lt"/>
              </a:rPr>
              <a:t>, </a:t>
            </a:r>
            <a:r>
              <a:rPr lang="en-GB" sz="2000" dirty="0" err="1">
                <a:latin typeface="+mj-lt"/>
              </a:rPr>
              <a:t>Transkribus</a:t>
            </a:r>
            <a:r>
              <a:rPr lang="en-GB" sz="2000" dirty="0">
                <a:latin typeface="+mj-lt"/>
              </a:rPr>
              <a:t> </a:t>
            </a:r>
            <a:r>
              <a:rPr lang="en-GB" sz="2000" dirty="0" smtClean="0">
                <a:latin typeface="+mj-lt"/>
              </a:rPr>
              <a:t>has </a:t>
            </a:r>
            <a:r>
              <a:rPr lang="en-GB" sz="2000" b="1" dirty="0" smtClean="0">
                <a:latin typeface="+mj-lt"/>
              </a:rPr>
              <a:t>100 000+ registered users</a:t>
            </a:r>
            <a:r>
              <a:rPr lang="en-GB" sz="2000" dirty="0">
                <a:latin typeface="+mj-lt"/>
              </a:rPr>
              <a:t>, </a:t>
            </a:r>
            <a:r>
              <a:rPr lang="en-GB" sz="2000" b="1" dirty="0">
                <a:latin typeface="+mj-lt"/>
              </a:rPr>
              <a:t>15 </a:t>
            </a:r>
            <a:r>
              <a:rPr lang="en-GB" sz="2000" b="1" dirty="0" smtClean="0">
                <a:latin typeface="+mj-lt"/>
              </a:rPr>
              <a:t>000+ AI HTR models</a:t>
            </a:r>
            <a:r>
              <a:rPr lang="en-GB" sz="2000" dirty="0" smtClean="0">
                <a:latin typeface="+mj-lt"/>
              </a:rPr>
              <a:t> trained</a:t>
            </a:r>
            <a:r>
              <a:rPr lang="en-GB" sz="2000" dirty="0">
                <a:latin typeface="+mj-lt"/>
              </a:rPr>
              <a:t>, </a:t>
            </a:r>
            <a:r>
              <a:rPr lang="en-GB" sz="2000" b="1" dirty="0" smtClean="0">
                <a:latin typeface="+mj-lt"/>
              </a:rPr>
              <a:t>40+ million pages </a:t>
            </a:r>
            <a:r>
              <a:rPr lang="en-GB" sz="2000" dirty="0" smtClean="0">
                <a:latin typeface="+mj-lt"/>
              </a:rPr>
              <a:t>processed and </a:t>
            </a:r>
            <a:r>
              <a:rPr lang="en-GB" sz="2000" b="1" dirty="0" smtClean="0">
                <a:latin typeface="+mj-lt"/>
              </a:rPr>
              <a:t>100</a:t>
            </a:r>
            <a:r>
              <a:rPr lang="en-GB" sz="2000" b="1" dirty="0">
                <a:latin typeface="+mj-lt"/>
              </a:rPr>
              <a:t>+ </a:t>
            </a:r>
            <a:r>
              <a:rPr lang="en-GB" sz="2000" b="1" dirty="0" smtClean="0">
                <a:latin typeface="+mj-lt"/>
              </a:rPr>
              <a:t>free public </a:t>
            </a:r>
            <a:r>
              <a:rPr lang="en-GB" sz="2000" b="1" dirty="0">
                <a:latin typeface="+mj-lt"/>
              </a:rPr>
              <a:t>AI m</a:t>
            </a:r>
            <a:r>
              <a:rPr lang="en-GB" sz="2000" b="1" dirty="0" smtClean="0">
                <a:latin typeface="+mj-lt"/>
              </a:rPr>
              <a:t>odels</a:t>
            </a:r>
            <a:r>
              <a:rPr lang="en-GB" sz="2000" dirty="0" smtClean="0">
                <a:latin typeface="+mj-lt"/>
              </a:rPr>
              <a:t>. </a:t>
            </a:r>
            <a:r>
              <a:rPr lang="en-GB" sz="2000" dirty="0">
                <a:latin typeface="+mj-lt"/>
              </a:rPr>
              <a:t>It </a:t>
            </a:r>
            <a:r>
              <a:rPr lang="en-GB" sz="2000" b="0" i="0" dirty="0" smtClean="0">
                <a:effectLst/>
                <a:latin typeface="+mj-lt"/>
              </a:rPr>
              <a:t>can be used in its basic format to </a:t>
            </a:r>
            <a:r>
              <a:rPr lang="en-GB" sz="2000" b="1" i="0" dirty="0" smtClean="0">
                <a:effectLst/>
                <a:latin typeface="+mj-lt"/>
              </a:rPr>
              <a:t>manually transcribe letters, diaries</a:t>
            </a:r>
            <a:r>
              <a:rPr lang="en-GB" sz="2000" b="1" dirty="0" smtClean="0">
                <a:latin typeface="+mj-lt"/>
              </a:rPr>
              <a:t> </a:t>
            </a:r>
            <a:r>
              <a:rPr lang="en-GB" sz="2000" dirty="0" err="1" smtClean="0">
                <a:latin typeface="+mj-lt"/>
              </a:rPr>
              <a:t>etc</a:t>
            </a:r>
            <a:r>
              <a:rPr lang="en-GB" sz="2000" dirty="0" smtClean="0">
                <a:latin typeface="+mj-lt"/>
              </a:rPr>
              <a:t>, but it also has a powerful </a:t>
            </a:r>
            <a:r>
              <a:rPr lang="en-GB" sz="2000" b="1" dirty="0" smtClean="0">
                <a:latin typeface="+mj-lt"/>
              </a:rPr>
              <a:t>Handwritten Text Recognition (HTR)</a:t>
            </a:r>
            <a:r>
              <a:rPr lang="en-GB" sz="2000" dirty="0" smtClean="0">
                <a:latin typeface="+mj-lt"/>
              </a:rPr>
              <a:t> and </a:t>
            </a:r>
            <a:r>
              <a:rPr lang="en-GB" sz="2000" b="1" dirty="0" smtClean="0">
                <a:latin typeface="+mj-lt"/>
              </a:rPr>
              <a:t>Optical Character Recognition (OCR) </a:t>
            </a:r>
            <a:r>
              <a:rPr lang="en-GB" sz="2000" dirty="0" smtClean="0">
                <a:latin typeface="+mj-lt"/>
              </a:rPr>
              <a:t>functions, based off deep-learning neural networks. As all transcribed data is automatically uploaded to the server, the algorithm is continually learning and being improved by the community using it, creating a </a:t>
            </a:r>
            <a:r>
              <a:rPr lang="en-GB" sz="2000" b="1" dirty="0" smtClean="0">
                <a:latin typeface="+mj-lt"/>
              </a:rPr>
              <a:t>self-serving feedback loop</a:t>
            </a:r>
            <a:r>
              <a:rPr lang="en-GB" sz="2000" dirty="0" smtClean="0">
                <a:latin typeface="+mj-lt"/>
              </a:rPr>
              <a:t>. </a:t>
            </a:r>
            <a:endParaRPr lang="en-GB" sz="2000" dirty="0">
              <a:latin typeface="+mj-l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216940" cy="37362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stretch>
            <a:fillRect/>
          </a:stretch>
        </p:blipFill>
        <p:spPr>
          <a:xfrm>
            <a:off x="7921265" y="1522949"/>
            <a:ext cx="3874987" cy="3874987"/>
          </a:xfrm>
          <a:prstGeom prst="rect">
            <a:avLst/>
          </a:prstGeom>
        </p:spPr>
      </p:pic>
    </p:spTree>
    <p:extLst>
      <p:ext uri="{BB962C8B-B14F-4D97-AF65-F5344CB8AC3E}">
        <p14:creationId xmlns:p14="http://schemas.microsoft.com/office/powerpoint/2010/main" val="2110604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10518" cy="1463241"/>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483656" y="314228"/>
            <a:ext cx="11139854" cy="719426"/>
          </a:xfrm>
        </p:spPr>
        <p:txBody>
          <a:bodyPr vert="horz" lIns="91440" tIns="45720" rIns="91440" bIns="45720" rtlCol="0" anchor="b">
            <a:normAutofit fontScale="90000"/>
          </a:bodyPr>
          <a:lstStyle/>
          <a:p>
            <a:pPr algn="ctr"/>
            <a:r>
              <a:rPr lang="en-GB" sz="4800" spc="-50" dirty="0" smtClean="0">
                <a:solidFill>
                  <a:schemeClr val="bg1"/>
                </a:solidFill>
                <a:latin typeface="Bahnschrift" panose="020B0502040204020203" pitchFamily="34" charset="0"/>
              </a:rPr>
              <a:t>Why use automatic text </a:t>
            </a:r>
            <a:r>
              <a:rPr lang="en-GB" sz="4800" spc="-50" dirty="0">
                <a:solidFill>
                  <a:schemeClr val="bg1"/>
                </a:solidFill>
                <a:latin typeface="Bahnschrift" panose="020B0502040204020203" pitchFamily="34" charset="0"/>
              </a:rPr>
              <a:t>recognition? </a:t>
            </a:r>
            <a:endParaRPr lang="en-US" sz="5400" kern="1200" dirty="0">
              <a:solidFill>
                <a:schemeClr val="bg1"/>
              </a:solidFill>
            </a:endParaRPr>
          </a:p>
        </p:txBody>
      </p:sp>
      <p:sp>
        <p:nvSpPr>
          <p:cNvPr id="6" name="Rectangle 5"/>
          <p:cNvSpPr/>
          <p:nvPr/>
        </p:nvSpPr>
        <p:spPr>
          <a:xfrm>
            <a:off x="355560" y="1981617"/>
            <a:ext cx="7787908" cy="3416320"/>
          </a:xfrm>
          <a:prstGeom prst="rect">
            <a:avLst/>
          </a:prstGeom>
        </p:spPr>
        <p:txBody>
          <a:bodyPr wrap="square" lIns="91440" tIns="45720" rIns="91440" bIns="45720" anchor="t">
            <a:spAutoFit/>
          </a:bodyPr>
          <a:lstStyle/>
          <a:p>
            <a:pPr marL="514350" indent="-514350">
              <a:buFont typeface="+mj-lt"/>
              <a:buAutoNum type="arabicPeriod"/>
            </a:pPr>
            <a:r>
              <a:rPr lang="en-GB" sz="2400" dirty="0" smtClean="0">
                <a:latin typeface="+mj-lt"/>
              </a:rPr>
              <a:t>Save considerable time = Bigger and more ambitious projects</a:t>
            </a:r>
          </a:p>
          <a:p>
            <a:pPr marL="514350" indent="-514350">
              <a:buFont typeface="+mj-lt"/>
              <a:buAutoNum type="arabicPeriod"/>
            </a:pPr>
            <a:r>
              <a:rPr lang="en-GB" sz="2400" dirty="0" smtClean="0">
                <a:latin typeface="+mj-lt"/>
              </a:rPr>
              <a:t>Explore new resources, bring new knowledge to light</a:t>
            </a:r>
          </a:p>
          <a:p>
            <a:pPr marL="514350" indent="-514350">
              <a:buFont typeface="+mj-lt"/>
              <a:buAutoNum type="arabicPeriod"/>
            </a:pPr>
            <a:r>
              <a:rPr lang="en-GB" sz="2400" dirty="0" smtClean="0">
                <a:latin typeface="+mj-lt"/>
              </a:rPr>
              <a:t>Digitised transcriptions can be put online and made publically accessible = Democratise knowledge</a:t>
            </a:r>
            <a:endParaRPr lang="en-GB" sz="2400" dirty="0">
              <a:latin typeface="+mj-lt"/>
            </a:endParaRPr>
          </a:p>
          <a:p>
            <a:pPr marL="457200" indent="-457200">
              <a:buFont typeface="+mj-lt"/>
              <a:buAutoNum type="arabicPeriod"/>
            </a:pPr>
            <a:r>
              <a:rPr lang="en-GB" sz="2400" dirty="0">
                <a:latin typeface="+mj-lt"/>
              </a:rPr>
              <a:t>To gain added information, e.g. </a:t>
            </a:r>
            <a:r>
              <a:rPr lang="en-GB" sz="2400" dirty="0" smtClean="0">
                <a:latin typeface="+mj-lt"/>
              </a:rPr>
              <a:t>decipher difficult words/characters</a:t>
            </a:r>
            <a:endParaRPr lang="en-GB" sz="2400" dirty="0">
              <a:latin typeface="+mj-lt"/>
            </a:endParaRPr>
          </a:p>
          <a:p>
            <a:pPr marL="457200" indent="-457200">
              <a:buFont typeface="+mj-lt"/>
              <a:buAutoNum type="arabicPeriod"/>
            </a:pPr>
            <a:r>
              <a:rPr lang="en-GB" sz="2400" dirty="0">
                <a:latin typeface="+mj-lt"/>
              </a:rPr>
              <a:t>Production of faithful transcriptions</a:t>
            </a:r>
          </a:p>
          <a:p>
            <a:pPr marL="457200" indent="-457200">
              <a:buFont typeface="+mj-lt"/>
              <a:buAutoNum type="arabicPeriod"/>
            </a:pPr>
            <a:r>
              <a:rPr lang="en-GB" sz="2400" dirty="0" smtClean="0">
                <a:latin typeface="+mj-lt"/>
              </a:rPr>
              <a:t>Save </a:t>
            </a:r>
            <a:r>
              <a:rPr lang="en-GB" sz="2400" dirty="0">
                <a:latin typeface="+mj-lt"/>
              </a:rPr>
              <a:t>cost </a:t>
            </a: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236604" cy="373626"/>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stretch>
            <a:fillRect/>
          </a:stretch>
        </p:blipFill>
        <p:spPr>
          <a:xfrm>
            <a:off x="8438902" y="1442024"/>
            <a:ext cx="3376182" cy="4501576"/>
          </a:xfrm>
          <a:prstGeom prst="rect">
            <a:avLst/>
          </a:prstGeom>
        </p:spPr>
      </p:pic>
    </p:spTree>
    <p:extLst>
      <p:ext uri="{BB962C8B-B14F-4D97-AF65-F5344CB8AC3E}">
        <p14:creationId xmlns:p14="http://schemas.microsoft.com/office/powerpoint/2010/main" val="254180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374" y="96798"/>
            <a:ext cx="12023002" cy="1289379"/>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0073" y="67302"/>
            <a:ext cx="11139854" cy="930447"/>
          </a:xfrm>
        </p:spPr>
        <p:txBody>
          <a:bodyPr vert="horz" lIns="91440" tIns="45720" rIns="91440" bIns="45720" rtlCol="0" anchor="b">
            <a:normAutofit/>
          </a:bodyPr>
          <a:lstStyle/>
          <a:p>
            <a:pPr algn="ctr"/>
            <a:r>
              <a:rPr lang="en-US" sz="4300" dirty="0">
                <a:solidFill>
                  <a:srgbClr val="FFFFFF"/>
                </a:solidFill>
                <a:latin typeface="Bahnschrift" panose="020B0502040204020203" pitchFamily="34" charset="0"/>
              </a:rPr>
              <a:t>What is </a:t>
            </a:r>
            <a:r>
              <a:rPr lang="en-US" sz="4300" dirty="0" smtClean="0">
                <a:solidFill>
                  <a:srgbClr val="FFFFFF"/>
                </a:solidFill>
                <a:latin typeface="Bahnschrift" panose="020B0502040204020203" pitchFamily="34" charset="0"/>
              </a:rPr>
              <a:t>HTR?</a:t>
            </a:r>
            <a:endParaRPr lang="en-US" sz="4300" kern="1200" dirty="0">
              <a:solidFill>
                <a:srgbClr val="FFFFFF"/>
              </a:solidFill>
              <a:latin typeface="Bahnschrift" panose="020B0502040204020203" pitchFamily="34" charset="0"/>
            </a:endParaRPr>
          </a:p>
        </p:txBody>
      </p:sp>
      <p:sp>
        <p:nvSpPr>
          <p:cNvPr id="6" name="Rectangle 5"/>
          <p:cNvSpPr/>
          <p:nvPr/>
        </p:nvSpPr>
        <p:spPr>
          <a:xfrm>
            <a:off x="202967" y="1524417"/>
            <a:ext cx="6930102" cy="3785652"/>
          </a:xfrm>
          <a:prstGeom prst="rect">
            <a:avLst/>
          </a:prstGeom>
        </p:spPr>
        <p:txBody>
          <a:bodyPr wrap="square" lIns="91440" tIns="45720" rIns="91440" bIns="45720" anchor="t">
            <a:spAutoFit/>
          </a:bodyPr>
          <a:lstStyle/>
          <a:p>
            <a:pPr marL="342900" indent="-342900">
              <a:lnSpc>
                <a:spcPts val="3600"/>
              </a:lnSpc>
              <a:buFont typeface="Arial" panose="020B0604020202020204" pitchFamily="34" charset="0"/>
              <a:buChar char="•"/>
            </a:pPr>
            <a:r>
              <a:rPr lang="en-GB" sz="2400" b="1" dirty="0" smtClean="0">
                <a:latin typeface="+mj-lt"/>
              </a:rPr>
              <a:t>HTR</a:t>
            </a:r>
            <a:r>
              <a:rPr lang="en-GB" sz="2400" dirty="0" smtClean="0">
                <a:latin typeface="+mj-lt"/>
              </a:rPr>
              <a:t> – Handwritten Text Recognition </a:t>
            </a:r>
          </a:p>
          <a:p>
            <a:pPr marL="342900" indent="-342900">
              <a:lnSpc>
                <a:spcPts val="3600"/>
              </a:lnSpc>
              <a:buFont typeface="Arial" panose="020B0604020202020204" pitchFamily="34" charset="0"/>
              <a:buChar char="•"/>
            </a:pPr>
            <a:r>
              <a:rPr lang="en-GB" sz="2400" dirty="0" smtClean="0">
                <a:latin typeface="+mj-lt"/>
              </a:rPr>
              <a:t>Training a model to automatically </a:t>
            </a:r>
            <a:r>
              <a:rPr lang="en-GB" sz="2400" dirty="0">
                <a:latin typeface="+mj-lt"/>
              </a:rPr>
              <a:t>process a collection of </a:t>
            </a:r>
            <a:r>
              <a:rPr lang="en-GB" sz="2400" b="1" dirty="0" smtClean="0">
                <a:latin typeface="+mj-lt"/>
              </a:rPr>
              <a:t>handwritten documents </a:t>
            </a:r>
          </a:p>
          <a:p>
            <a:pPr marL="342900" indent="-342900">
              <a:lnSpc>
                <a:spcPts val="3600"/>
              </a:lnSpc>
              <a:buFont typeface="Arial" panose="020B0604020202020204" pitchFamily="34" charset="0"/>
              <a:buChar char="•"/>
            </a:pPr>
            <a:r>
              <a:rPr lang="en-GB" sz="2400" b="1" dirty="0" smtClean="0">
                <a:latin typeface="+mj-lt"/>
              </a:rPr>
              <a:t>Deep neural-network approach</a:t>
            </a:r>
            <a:r>
              <a:rPr lang="en-GB" sz="2400" dirty="0" smtClean="0">
                <a:latin typeface="+mj-lt"/>
              </a:rPr>
              <a:t>, using platform such as </a:t>
            </a:r>
            <a:r>
              <a:rPr lang="en-GB" sz="2400" dirty="0" err="1" smtClean="0">
                <a:latin typeface="+mj-lt"/>
              </a:rPr>
              <a:t>PyLaia</a:t>
            </a:r>
            <a:endParaRPr lang="en-GB" sz="2400" dirty="0" smtClean="0">
              <a:latin typeface="+mj-lt"/>
            </a:endParaRPr>
          </a:p>
          <a:p>
            <a:pPr marL="342900" indent="-342900">
              <a:lnSpc>
                <a:spcPts val="3600"/>
              </a:lnSpc>
              <a:buFont typeface="Arial" panose="020B0604020202020204" pitchFamily="34" charset="0"/>
              <a:buChar char="•"/>
            </a:pPr>
            <a:r>
              <a:rPr lang="en-GB" sz="2400" dirty="0" smtClean="0">
                <a:latin typeface="+mj-lt"/>
              </a:rPr>
              <a:t>The </a:t>
            </a:r>
            <a:r>
              <a:rPr lang="en-GB" sz="2400" dirty="0">
                <a:latin typeface="+mj-lt"/>
              </a:rPr>
              <a:t>model needs to be trained to </a:t>
            </a:r>
            <a:r>
              <a:rPr lang="en-GB" sz="2400" b="1" dirty="0">
                <a:latin typeface="+mj-lt"/>
              </a:rPr>
              <a:t>recognise a certain style of writing</a:t>
            </a:r>
            <a:r>
              <a:rPr lang="en-GB" sz="2400" dirty="0">
                <a:latin typeface="+mj-lt"/>
              </a:rPr>
              <a:t> by being shown images of documents and their accurate </a:t>
            </a:r>
            <a:r>
              <a:rPr lang="en-GB" sz="2400" dirty="0" smtClean="0">
                <a:latin typeface="+mj-lt"/>
              </a:rPr>
              <a:t>transcriptions</a:t>
            </a:r>
            <a:endParaRPr lang="en-GB" sz="2400" dirty="0">
              <a:latin typeface="+mj-l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37" y="5397937"/>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1" y="6400800"/>
            <a:ext cx="2226772"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stretch>
            <a:fillRect/>
          </a:stretch>
        </p:blipFill>
        <p:spPr>
          <a:xfrm>
            <a:off x="7769259" y="1452125"/>
            <a:ext cx="3319145" cy="4425527"/>
          </a:xfrm>
          <a:prstGeom prst="rect">
            <a:avLst/>
          </a:prstGeom>
        </p:spPr>
      </p:pic>
    </p:spTree>
    <p:extLst>
      <p:ext uri="{BB962C8B-B14F-4D97-AF65-F5344CB8AC3E}">
        <p14:creationId xmlns:p14="http://schemas.microsoft.com/office/powerpoint/2010/main" val="48482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185" y="67004"/>
            <a:ext cx="12037629" cy="1399657"/>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26072" y="96500"/>
            <a:ext cx="11139854" cy="930447"/>
          </a:xfrm>
        </p:spPr>
        <p:txBody>
          <a:bodyPr vert="horz" lIns="91440" tIns="45720" rIns="91440" bIns="45720" rtlCol="0" anchor="b">
            <a:normAutofit/>
          </a:bodyPr>
          <a:lstStyle/>
          <a:p>
            <a:pPr algn="ctr"/>
            <a:r>
              <a:rPr lang="en-US" sz="4300" dirty="0" smtClean="0">
                <a:solidFill>
                  <a:srgbClr val="FFFFFF"/>
                </a:solidFill>
                <a:latin typeface="Bahnschrift" panose="020B0502040204020203" pitchFamily="34" charset="0"/>
              </a:rPr>
              <a:t>What is OCR?</a:t>
            </a:r>
            <a:endParaRPr lang="en-US" sz="4300" kern="1200" dirty="0">
              <a:solidFill>
                <a:srgbClr val="FFFFFF"/>
              </a:solidFill>
              <a:latin typeface="Bahnschrift" panose="020B0502040204020203" pitchFamily="34" charset="0"/>
            </a:endParaRPr>
          </a:p>
        </p:txBody>
      </p:sp>
      <p:sp>
        <p:nvSpPr>
          <p:cNvPr id="6" name="Rectangle 5"/>
          <p:cNvSpPr/>
          <p:nvPr/>
        </p:nvSpPr>
        <p:spPr>
          <a:xfrm>
            <a:off x="175807" y="1454651"/>
            <a:ext cx="6185664" cy="4247317"/>
          </a:xfrm>
          <a:prstGeom prst="rect">
            <a:avLst/>
          </a:prstGeom>
        </p:spPr>
        <p:txBody>
          <a:bodyPr wrap="square" lIns="91440" tIns="45720" rIns="91440" bIns="45720" anchor="t">
            <a:spAutoFit/>
          </a:bodyPr>
          <a:lstStyle/>
          <a:p>
            <a:pPr marL="342900" indent="-342900">
              <a:lnSpc>
                <a:spcPts val="3600"/>
              </a:lnSpc>
              <a:buFont typeface="Arial" panose="020B0604020202020204" pitchFamily="34" charset="0"/>
              <a:buChar char="•"/>
            </a:pPr>
            <a:r>
              <a:rPr lang="en-GB" sz="2400" dirty="0">
                <a:latin typeface="+mj-lt"/>
              </a:rPr>
              <a:t>Optical Character Recognition (OCR</a:t>
            </a:r>
            <a:r>
              <a:rPr lang="en-GB" sz="2400" dirty="0" smtClean="0">
                <a:latin typeface="+mj-lt"/>
              </a:rPr>
              <a:t>)</a:t>
            </a:r>
          </a:p>
          <a:p>
            <a:pPr marL="342900" indent="-342900">
              <a:lnSpc>
                <a:spcPts val="3600"/>
              </a:lnSpc>
              <a:buFont typeface="Arial" panose="020B0604020202020204" pitchFamily="34" charset="0"/>
              <a:buChar char="•"/>
            </a:pPr>
            <a:r>
              <a:rPr lang="en-GB" sz="2400" b="1" dirty="0" smtClean="0">
                <a:latin typeface="+mj-lt"/>
              </a:rPr>
              <a:t>Works </a:t>
            </a:r>
            <a:r>
              <a:rPr lang="en-GB" sz="2400" b="1" dirty="0">
                <a:latin typeface="+mj-lt"/>
              </a:rPr>
              <a:t>with printed material</a:t>
            </a:r>
            <a:r>
              <a:rPr lang="en-GB" sz="2400" dirty="0">
                <a:latin typeface="+mj-lt"/>
              </a:rPr>
              <a:t>, i.e. historical newspapers, legal volumes, novels, </a:t>
            </a:r>
            <a:r>
              <a:rPr lang="en-GB" sz="2400" dirty="0" err="1">
                <a:latin typeface="+mj-lt"/>
              </a:rPr>
              <a:t>etc</a:t>
            </a:r>
            <a:endParaRPr lang="en-GB" sz="2400" dirty="0">
              <a:latin typeface="+mj-lt"/>
            </a:endParaRPr>
          </a:p>
          <a:p>
            <a:pPr marL="342900" indent="-342900">
              <a:lnSpc>
                <a:spcPts val="3600"/>
              </a:lnSpc>
              <a:buFont typeface="Arial" panose="020B0604020202020204" pitchFamily="34" charset="0"/>
              <a:buChar char="•"/>
            </a:pPr>
            <a:r>
              <a:rPr lang="en-GB" sz="2400" dirty="0" smtClean="0">
                <a:latin typeface="+mj-lt"/>
              </a:rPr>
              <a:t> Recognises printed characters and produces </a:t>
            </a:r>
            <a:r>
              <a:rPr lang="en-GB" sz="2400" b="1" dirty="0" smtClean="0">
                <a:latin typeface="+mj-lt"/>
              </a:rPr>
              <a:t>text-searchable output</a:t>
            </a:r>
          </a:p>
          <a:p>
            <a:pPr marL="342900" indent="-342900">
              <a:lnSpc>
                <a:spcPts val="3600"/>
              </a:lnSpc>
              <a:buFont typeface="Arial" panose="020B0604020202020204" pitchFamily="34" charset="0"/>
              <a:buChar char="•"/>
            </a:pPr>
            <a:r>
              <a:rPr lang="en-GB" sz="2400" dirty="0" smtClean="0">
                <a:latin typeface="+mj-lt"/>
              </a:rPr>
              <a:t>If </a:t>
            </a:r>
            <a:r>
              <a:rPr lang="en-GB" sz="2400" dirty="0">
                <a:latin typeface="+mj-lt"/>
              </a:rPr>
              <a:t>you are working with printed rather than handwritten text, a smaller amount of training data is usually </a:t>
            </a:r>
            <a:r>
              <a:rPr lang="en-GB" sz="2400" dirty="0" smtClean="0">
                <a:latin typeface="+mj-lt"/>
              </a:rPr>
              <a:t>required</a:t>
            </a:r>
          </a:p>
          <a:p>
            <a:pPr marL="342900" indent="-342900">
              <a:lnSpc>
                <a:spcPts val="3600"/>
              </a:lnSpc>
              <a:buFont typeface="Arial" panose="020B0604020202020204" pitchFamily="34" charset="0"/>
              <a:buChar char="•"/>
            </a:pPr>
            <a:r>
              <a:rPr lang="en-GB" sz="2400" b="1" dirty="0" smtClean="0">
                <a:latin typeface="+mj-lt"/>
              </a:rPr>
              <a:t>Today we will focus on HTR</a:t>
            </a:r>
            <a:endParaRPr lang="en-GB" sz="2400" b="1" dirty="0" smtClean="0">
              <a:latin typeface="+mj-lt"/>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04FD67A-C976-4C84-A848-3C9F53B27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336" y="5494140"/>
            <a:ext cx="1091326" cy="1091326"/>
          </a:xfrm>
          <a:prstGeom prst="rect">
            <a:avLst/>
          </a:prstGeom>
        </p:spPr>
      </p:pic>
      <p:sp>
        <p:nvSpPr>
          <p:cNvPr id="9" name="Rectangle 8">
            <a:extLst>
              <a:ext uri="{FF2B5EF4-FFF2-40B4-BE49-F238E27FC236}">
                <a16:creationId xmlns:a16="http://schemas.microsoft.com/office/drawing/2014/main" id="{C28DB050-4806-4313-9B74-AA38CD2AF605}"/>
              </a:ext>
            </a:extLst>
          </p:cNvPr>
          <p:cNvSpPr/>
          <p:nvPr/>
        </p:nvSpPr>
        <p:spPr>
          <a:xfrm>
            <a:off x="5058930" y="6400800"/>
            <a:ext cx="2260355"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pic>
        <p:nvPicPr>
          <p:cNvPr id="4" name="Picture 3"/>
          <p:cNvPicPr>
            <a:picLocks noChangeAspect="1"/>
          </p:cNvPicPr>
          <p:nvPr/>
        </p:nvPicPr>
        <p:blipFill>
          <a:blip r:embed="rId4"/>
          <a:stretch>
            <a:fillRect/>
          </a:stretch>
        </p:blipFill>
        <p:spPr>
          <a:xfrm>
            <a:off x="7319286" y="1538202"/>
            <a:ext cx="3250392" cy="4333856"/>
          </a:xfrm>
          <a:prstGeom prst="rect">
            <a:avLst/>
          </a:prstGeom>
        </p:spPr>
      </p:pic>
    </p:spTree>
    <p:extLst>
      <p:ext uri="{BB962C8B-B14F-4D97-AF65-F5344CB8AC3E}">
        <p14:creationId xmlns:p14="http://schemas.microsoft.com/office/powerpoint/2010/main" val="2329193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8642" y="-3668"/>
            <a:ext cx="11950556" cy="1631783"/>
          </a:xfrm>
          <a:prstGeom prst="rect">
            <a:avLst/>
          </a:prstGeom>
        </p:spPr>
      </p:pic>
      <p:sp>
        <p:nvSpPr>
          <p:cNvPr id="2" name="Title 1">
            <a:extLst>
              <a:ext uri="{FF2B5EF4-FFF2-40B4-BE49-F238E27FC236}">
                <a16:creationId xmlns:a16="http://schemas.microsoft.com/office/drawing/2014/main" id="{CB4793D2-CB7C-47D6-A4D2-7BBA9144378D}"/>
              </a:ext>
            </a:extLst>
          </p:cNvPr>
          <p:cNvSpPr>
            <a:spLocks noGrp="1"/>
          </p:cNvSpPr>
          <p:nvPr>
            <p:ph type="title"/>
          </p:nvPr>
        </p:nvSpPr>
        <p:spPr>
          <a:xfrm>
            <a:off x="550073" y="184363"/>
            <a:ext cx="11139854" cy="930447"/>
          </a:xfrm>
        </p:spPr>
        <p:txBody>
          <a:bodyPr vert="horz" lIns="91440" tIns="45720" rIns="91440" bIns="45720" rtlCol="0" anchor="b">
            <a:normAutofit/>
          </a:bodyPr>
          <a:lstStyle/>
          <a:p>
            <a:pPr algn="ctr"/>
            <a:r>
              <a:rPr lang="en-US" sz="4300" dirty="0" smtClean="0">
                <a:solidFill>
                  <a:srgbClr val="FFFFFF"/>
                </a:solidFill>
                <a:latin typeface="Bahnschrift" panose="020B0502040204020203" pitchFamily="34" charset="0"/>
              </a:rPr>
              <a:t>Uploading to </a:t>
            </a:r>
            <a:r>
              <a:rPr lang="en-US" sz="4300" dirty="0" err="1" smtClean="0">
                <a:solidFill>
                  <a:srgbClr val="FFFFFF"/>
                </a:solidFill>
                <a:latin typeface="Bahnschrift" panose="020B0502040204020203" pitchFamily="34" charset="0"/>
              </a:rPr>
              <a:t>Transkribus</a:t>
            </a:r>
            <a:endParaRPr lang="en-US" sz="4300" kern="1200" dirty="0">
              <a:solidFill>
                <a:srgbClr val="FFFFFF"/>
              </a:solidFill>
              <a:latin typeface="Bahnschrift" panose="020B0502040204020203" pitchFamily="34" charset="0"/>
            </a:endParaRPr>
          </a:p>
        </p:txBody>
      </p:sp>
      <p:sp>
        <p:nvSpPr>
          <p:cNvPr id="7" name="Rectangle 6">
            <a:extLst>
              <a:ext uri="{FF2B5EF4-FFF2-40B4-BE49-F238E27FC236}">
                <a16:creationId xmlns:a16="http://schemas.microsoft.com/office/drawing/2014/main" id="{2FE97E92-32AB-4C48-82A5-1E30001ACB6A}"/>
              </a:ext>
            </a:extLst>
          </p:cNvPr>
          <p:cNvSpPr/>
          <p:nvPr/>
        </p:nvSpPr>
        <p:spPr>
          <a:xfrm>
            <a:off x="0" y="5943600"/>
            <a:ext cx="12192000" cy="91440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28DB050-4806-4313-9B74-AA38CD2AF605}"/>
              </a:ext>
            </a:extLst>
          </p:cNvPr>
          <p:cNvSpPr/>
          <p:nvPr/>
        </p:nvSpPr>
        <p:spPr>
          <a:xfrm>
            <a:off x="5058930" y="6400800"/>
            <a:ext cx="2256269" cy="369332"/>
          </a:xfrm>
          <a:prstGeom prst="rect">
            <a:avLst/>
          </a:prstGeom>
        </p:spPr>
        <p:txBody>
          <a:bodyPr wrap="square">
            <a:spAutoFit/>
          </a:bodyPr>
          <a:lstStyle/>
          <a:p>
            <a:r>
              <a:rPr lang="en-GB" dirty="0">
                <a:solidFill>
                  <a:srgbClr val="00CEC0"/>
                </a:solidFill>
                <a:latin typeface="Source Sans Pro" panose="020B0503030403020204" pitchFamily="34" charset="0"/>
              </a:rPr>
              <a:t>www.cdcs.ed.ac.uk</a:t>
            </a:r>
          </a:p>
        </p:txBody>
      </p:sp>
      <p:sp>
        <p:nvSpPr>
          <p:cNvPr id="5" name="Rectangle 4"/>
          <p:cNvSpPr/>
          <p:nvPr/>
        </p:nvSpPr>
        <p:spPr>
          <a:xfrm>
            <a:off x="179284" y="2003899"/>
            <a:ext cx="4975123" cy="923330"/>
          </a:xfrm>
          <a:prstGeom prst="rect">
            <a:avLst/>
          </a:prstGeom>
        </p:spPr>
        <p:txBody>
          <a:bodyPr wrap="square">
            <a:spAutoFit/>
          </a:bodyPr>
          <a:lstStyle/>
          <a:p>
            <a:pPr marL="285750" indent="-285750">
              <a:buFont typeface="Arial" panose="020B0604020202020204" pitchFamily="34" charset="0"/>
              <a:buChar char="•"/>
            </a:pPr>
            <a:r>
              <a:rPr lang="en-GB" dirty="0"/>
              <a:t>Start </a:t>
            </a:r>
            <a:r>
              <a:rPr lang="en-GB" dirty="0" err="1" smtClean="0"/>
              <a:t>Transkribus</a:t>
            </a: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smtClean="0"/>
              <a:t>Use </a:t>
            </a:r>
            <a:r>
              <a:rPr lang="en-GB" dirty="0"/>
              <a:t>the “Login” button in the “Server” </a:t>
            </a:r>
            <a:r>
              <a:rPr lang="en-GB" dirty="0" smtClean="0"/>
              <a:t>tab</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84" y="3387315"/>
            <a:ext cx="4714875" cy="1533525"/>
          </a:xfrm>
          <a:prstGeom prst="rect">
            <a:avLst/>
          </a:prstGeom>
        </p:spPr>
      </p:pic>
      <p:sp>
        <p:nvSpPr>
          <p:cNvPr id="11" name="Rectangle 10"/>
          <p:cNvSpPr/>
          <p:nvPr/>
        </p:nvSpPr>
        <p:spPr>
          <a:xfrm>
            <a:off x="5574337" y="1816146"/>
            <a:ext cx="6313026" cy="1477328"/>
          </a:xfrm>
          <a:prstGeom prst="rect">
            <a:avLst/>
          </a:prstGeom>
        </p:spPr>
        <p:txBody>
          <a:bodyPr wrap="square">
            <a:spAutoFit/>
          </a:bodyPr>
          <a:lstStyle/>
          <a:p>
            <a:pPr>
              <a:buFont typeface="Arial" panose="020B0604020202020204" pitchFamily="34" charset="0"/>
              <a:buChar char="•"/>
            </a:pPr>
            <a:r>
              <a:rPr lang="en-GB" dirty="0" smtClean="0"/>
              <a:t> You </a:t>
            </a:r>
            <a:r>
              <a:rPr lang="en-GB" dirty="0"/>
              <a:t>will have access to your private collection named after your email address. This collection includes some test documents that you can experiment with.</a:t>
            </a:r>
          </a:p>
          <a:p>
            <a:pPr>
              <a:buFont typeface="Arial" panose="020B0604020202020204" pitchFamily="34" charset="0"/>
              <a:buChar char="•"/>
            </a:pPr>
            <a:r>
              <a:rPr lang="en-GB" dirty="0" smtClean="0"/>
              <a:t> You </a:t>
            </a:r>
            <a:r>
              <a:rPr lang="en-GB" dirty="0"/>
              <a:t>can find it by clicking the “Collections” button in the “Server” tab.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4337" y="3387315"/>
            <a:ext cx="5683598" cy="2562225"/>
          </a:xfrm>
          <a:prstGeom prst="rect">
            <a:avLst/>
          </a:prstGeom>
        </p:spPr>
      </p:pic>
    </p:spTree>
    <p:extLst>
      <p:ext uri="{BB962C8B-B14F-4D97-AF65-F5344CB8AC3E}">
        <p14:creationId xmlns:p14="http://schemas.microsoft.com/office/powerpoint/2010/main" val="2777440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824CA5DBFE164EBA5BB24D9FA6DF44" ma:contentTypeVersion="15" ma:contentTypeDescription="Create a new document." ma:contentTypeScope="" ma:versionID="55aa9ad509a61bd24703f980cb10b2b2">
  <xsd:schema xmlns:xsd="http://www.w3.org/2001/XMLSchema" xmlns:xs="http://www.w3.org/2001/XMLSchema" xmlns:p="http://schemas.microsoft.com/office/2006/metadata/properties" xmlns:ns3="21040c20-3f06-4e19-aa49-fcab1de7be59" xmlns:ns4="a89e6492-216d-4037-974f-91e8ae84d7c2" targetNamespace="http://schemas.microsoft.com/office/2006/metadata/properties" ma:root="true" ma:fieldsID="22cb9cfb7efd5e371b65652548da063e" ns3:_="" ns4:_="">
    <xsd:import namespace="21040c20-3f06-4e19-aa49-fcab1de7be59"/>
    <xsd:import namespace="a89e6492-216d-4037-974f-91e8ae84d7c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LengthInSeconds"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040c20-3f06-4e19-aa49-fcab1de7be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89e6492-216d-4037-974f-91e8ae84d7c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170929-63CF-426D-951F-B184E207E292}">
  <ds:schemaRefs>
    <ds:schemaRef ds:uri="http://schemas.microsoft.com/sharepoint/v3/contenttype/forms"/>
  </ds:schemaRefs>
</ds:datastoreItem>
</file>

<file path=customXml/itemProps2.xml><?xml version="1.0" encoding="utf-8"?>
<ds:datastoreItem xmlns:ds="http://schemas.openxmlformats.org/officeDocument/2006/customXml" ds:itemID="{E104A45D-6F6A-421C-AA7B-39DFAA25A29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1040c20-3f06-4e19-aa49-fcab1de7be59"/>
    <ds:schemaRef ds:uri="a89e6492-216d-4037-974f-91e8ae84d7c2"/>
    <ds:schemaRef ds:uri="http://www.w3.org/XML/1998/namespace"/>
    <ds:schemaRef ds:uri="http://purl.org/dc/dcmitype/"/>
  </ds:schemaRefs>
</ds:datastoreItem>
</file>

<file path=customXml/itemProps3.xml><?xml version="1.0" encoding="utf-8"?>
<ds:datastoreItem xmlns:ds="http://schemas.openxmlformats.org/officeDocument/2006/customXml" ds:itemID="{7D244BD6-62F1-42E4-AB34-836608D6D3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040c20-3f06-4e19-aa49-fcab1de7be59"/>
    <ds:schemaRef ds:uri="a89e6492-216d-4037-974f-91e8ae84d7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315</TotalTime>
  <Words>3854</Words>
  <Application>Microsoft Office PowerPoint</Application>
  <PresentationFormat>Widescreen</PresentationFormat>
  <Paragraphs>360</Paragraphs>
  <Slides>44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Bahnschrift</vt:lpstr>
      <vt:lpstr>Calibri</vt:lpstr>
      <vt:lpstr>Calibri Light</vt:lpstr>
      <vt:lpstr>Source Sans Pro</vt:lpstr>
      <vt:lpstr>Wingdings</vt:lpstr>
      <vt:lpstr>Office Theme</vt:lpstr>
      <vt:lpstr>Using Transkribus</vt:lpstr>
      <vt:lpstr>PowerPoint Presentation</vt:lpstr>
      <vt:lpstr>PowerPoint Presentation</vt:lpstr>
      <vt:lpstr>Today's program</vt:lpstr>
      <vt:lpstr>What is Transkribus?</vt:lpstr>
      <vt:lpstr>Why use automatic text recognition? </vt:lpstr>
      <vt:lpstr>What is HTR?</vt:lpstr>
      <vt:lpstr>What is OCR?</vt:lpstr>
      <vt:lpstr>Uploading to Transkribus</vt:lpstr>
      <vt:lpstr>Uploading to Transkribus</vt:lpstr>
      <vt:lpstr>Uploading to Transkribus</vt:lpstr>
      <vt:lpstr>Text regionss</vt:lpstr>
      <vt:lpstr>Correcting text regions</vt:lpstr>
      <vt:lpstr>Correcting text regions</vt:lpstr>
      <vt:lpstr>Correcting text regions</vt:lpstr>
      <vt:lpstr>Correcting text regions</vt:lpstr>
      <vt:lpstr>Baselines</vt:lpstr>
      <vt:lpstr>Distorted text</vt:lpstr>
      <vt:lpstr>Additional text</vt:lpstr>
      <vt:lpstr>Reading order</vt:lpstr>
      <vt:lpstr>Reading order</vt:lpstr>
      <vt:lpstr>Reading order</vt:lpstr>
      <vt:lpstr>Abbreviations, Characters, Etc.</vt:lpstr>
      <vt:lpstr>Tagging</vt:lpstr>
      <vt:lpstr>Tagging</vt:lpstr>
      <vt:lpstr>Tagging</vt:lpstr>
      <vt:lpstr>Abbreviations</vt:lpstr>
      <vt:lpstr>Illegible, Deleted text, etc</vt:lpstr>
      <vt:lpstr>Now it’s your turn!</vt:lpstr>
      <vt:lpstr>Today's program</vt:lpstr>
      <vt:lpstr>An overview</vt:lpstr>
      <vt:lpstr>Table of Contexts</vt:lpstr>
      <vt:lpstr>Parameters for PyLaia: what do they mean?</vt:lpstr>
      <vt:lpstr>Base Model</vt:lpstr>
      <vt:lpstr>Training Set</vt:lpstr>
      <vt:lpstr>Validation Set</vt:lpstr>
      <vt:lpstr>Training</vt:lpstr>
      <vt:lpstr>After the training</vt:lpstr>
      <vt:lpstr>Statistics</vt:lpstr>
      <vt:lpstr>Numerical Citations</vt:lpstr>
      <vt:lpstr>Statistics</vt:lpstr>
      <vt:lpstr>Extra material: Import Tables from R</vt:lpstr>
      <vt:lpstr>Import from Openoffice</vt:lpstr>
      <vt:lpstr>Snippets of code</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Write your thesis</dc:title>
  <dc:creator>MICHIELIN Lucia</dc:creator>
  <cp:lastModifiedBy>Sarah Van Eyndhoven</cp:lastModifiedBy>
  <cp:revision>227</cp:revision>
  <dcterms:created xsi:type="dcterms:W3CDTF">2019-12-03T18:55:27Z</dcterms:created>
  <dcterms:modified xsi:type="dcterms:W3CDTF">2023-11-15T17:33:58Z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0x010100AD824CA5DBFE164EBA5BB24D9FA6DF44</vt:lpwstr>
  </property>
</Properties>
</file>